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840" r:id="rId3"/>
    <p:sldId id="841" r:id="rId4"/>
    <p:sldId id="257" r:id="rId5"/>
    <p:sldId id="280" r:id="rId6"/>
    <p:sldId id="281" r:id="rId7"/>
    <p:sldId id="283" r:id="rId8"/>
    <p:sldId id="279" r:id="rId9"/>
    <p:sldId id="285" r:id="rId10"/>
    <p:sldId id="286" r:id="rId11"/>
    <p:sldId id="287" r:id="rId12"/>
    <p:sldId id="288" r:id="rId13"/>
    <p:sldId id="829" r:id="rId14"/>
    <p:sldId id="830" r:id="rId15"/>
    <p:sldId id="831" r:id="rId16"/>
    <p:sldId id="832" r:id="rId17"/>
    <p:sldId id="835" r:id="rId18"/>
    <p:sldId id="534" r:id="rId19"/>
    <p:sldId id="834" r:id="rId20"/>
    <p:sldId id="833" r:id="rId21"/>
    <p:sldId id="836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6E96"/>
    <a:srgbClr val="333333"/>
    <a:srgbClr val="B92D14"/>
    <a:srgbClr val="35759D"/>
    <a:srgbClr val="35B19D"/>
    <a:srgbClr val="9C6834"/>
    <a:srgbClr val="5F5F5F"/>
    <a:srgbClr val="CDF5FF"/>
    <a:srgbClr val="00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5596" autoAdjust="0"/>
  </p:normalViewPr>
  <p:slideViewPr>
    <p:cSldViewPr>
      <p:cViewPr varScale="1">
        <p:scale>
          <a:sx n="108" d="100"/>
          <a:sy n="108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E469-7C72-4A6F-921C-A5A00AA4E83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948C08-3AD1-4BB8-AC6B-868DBD3139DD}">
      <dgm:prSet phldrT="[Текст]"/>
      <dgm:spPr/>
      <dgm:t>
        <a:bodyPr/>
        <a:lstStyle/>
        <a:p>
          <a:r>
            <a:rPr lang="uk-UA" dirty="0" smtClean="0"/>
            <a:t>Створення сприятливих умов для особистісного становлення і творчої самореалізації кожної дитини</a:t>
          </a:r>
          <a:endParaRPr lang="ru-RU" dirty="0"/>
        </a:p>
      </dgm:t>
    </dgm:pt>
    <dgm:pt modelId="{AB0D24CE-EAE6-40B6-A1AC-B72D7DA80B87}" type="parTrans" cxnId="{692AB748-0722-4F1B-9059-854F0276FF17}">
      <dgm:prSet/>
      <dgm:spPr/>
    </dgm:pt>
    <dgm:pt modelId="{DB54E23E-1AC6-4E6B-90D4-42234B47CBE7}" type="sibTrans" cxnId="{692AB748-0722-4F1B-9059-854F0276FF17}">
      <dgm:prSet/>
      <dgm:spPr/>
    </dgm:pt>
    <dgm:pt modelId="{603AF3FF-D822-4786-9A26-F0B2CFD4B387}">
      <dgm:prSet phldrT="[Текст]"/>
      <dgm:spPr/>
      <dgm:t>
        <a:bodyPr/>
        <a:lstStyle/>
        <a:p>
          <a:r>
            <a:rPr lang="uk-UA" dirty="0" smtClean="0"/>
            <a:t>Формування її життєвої компетентності</a:t>
          </a:r>
          <a:endParaRPr lang="ru-RU" dirty="0"/>
        </a:p>
      </dgm:t>
    </dgm:pt>
    <dgm:pt modelId="{D88DA5B8-63B8-4268-B301-45489D8D0F91}" type="parTrans" cxnId="{E29DC5A2-899B-4F51-B606-6B5A54720ACC}">
      <dgm:prSet/>
      <dgm:spPr/>
    </dgm:pt>
    <dgm:pt modelId="{E5C757DB-1AAC-42B9-A55F-880A3596FF78}" type="sibTrans" cxnId="{E29DC5A2-899B-4F51-B606-6B5A54720ACC}">
      <dgm:prSet/>
      <dgm:spPr/>
    </dgm:pt>
    <dgm:pt modelId="{15D9F37C-2D5C-44D0-906F-D242B17320C6}">
      <dgm:prSet/>
      <dgm:spPr/>
      <dgm:t>
        <a:bodyPr/>
        <a:lstStyle/>
        <a:p>
          <a:r>
            <a:rPr lang="uk-UA" dirty="0" smtClean="0"/>
            <a:t>Розвиток ціннісного ставлення до людей, самої себе, природи, культури, світу.</a:t>
          </a:r>
          <a:r>
            <a:rPr lang="ru-RU" dirty="0" smtClean="0"/>
            <a:t> </a:t>
          </a:r>
          <a:endParaRPr lang="ru-RU" dirty="0"/>
        </a:p>
      </dgm:t>
    </dgm:pt>
    <dgm:pt modelId="{5E3D0169-6603-472F-95C1-E6D0488738DE}" type="parTrans" cxnId="{01B76555-178C-4559-B022-F286989EEF8A}">
      <dgm:prSet/>
      <dgm:spPr/>
      <dgm:t>
        <a:bodyPr/>
        <a:lstStyle/>
        <a:p>
          <a:endParaRPr lang="ru-RU"/>
        </a:p>
      </dgm:t>
    </dgm:pt>
    <dgm:pt modelId="{4A76EDC8-F498-4F5B-A5C0-FBCD8B0ABE4C}" type="sibTrans" cxnId="{01B76555-178C-4559-B022-F286989EEF8A}">
      <dgm:prSet/>
      <dgm:spPr/>
      <dgm:t>
        <a:bodyPr/>
        <a:lstStyle/>
        <a:p>
          <a:endParaRPr lang="ru-RU"/>
        </a:p>
      </dgm:t>
    </dgm:pt>
    <dgm:pt modelId="{875E978A-6C84-47FF-9A74-E8220DC002AD}" type="pres">
      <dgm:prSet presAssocID="{8FBAE469-7C72-4A6F-921C-A5A00AA4E8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61ABE-4F82-44A0-966F-7E0F5591FEF2}" type="pres">
      <dgm:prSet presAssocID="{8FBAE469-7C72-4A6F-921C-A5A00AA4E83A}" presName="fgShape" presStyleLbl="fgShp" presStyleIdx="0" presStyleCnt="1"/>
      <dgm:spPr/>
    </dgm:pt>
    <dgm:pt modelId="{81C92AB3-4510-438C-A8CD-588CFA8868F5}" type="pres">
      <dgm:prSet presAssocID="{8FBAE469-7C72-4A6F-921C-A5A00AA4E83A}" presName="linComp" presStyleCnt="0"/>
      <dgm:spPr/>
    </dgm:pt>
    <dgm:pt modelId="{836B5537-D2C2-4121-9F0F-AE35BABDA784}" type="pres">
      <dgm:prSet presAssocID="{FB948C08-3AD1-4BB8-AC6B-868DBD3139DD}" presName="compNode" presStyleCnt="0"/>
      <dgm:spPr/>
    </dgm:pt>
    <dgm:pt modelId="{8C4A007C-8B9C-4C44-9403-6155648A3472}" type="pres">
      <dgm:prSet presAssocID="{FB948C08-3AD1-4BB8-AC6B-868DBD3139DD}" presName="bkgdShape" presStyleLbl="node1" presStyleIdx="0" presStyleCnt="3"/>
      <dgm:spPr/>
      <dgm:t>
        <a:bodyPr/>
        <a:lstStyle/>
        <a:p>
          <a:endParaRPr lang="ru-RU"/>
        </a:p>
      </dgm:t>
    </dgm:pt>
    <dgm:pt modelId="{59FC80E2-24DB-49F1-A011-BD596A0637D7}" type="pres">
      <dgm:prSet presAssocID="{FB948C08-3AD1-4BB8-AC6B-868DBD3139D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32184-1874-45C0-BE04-C90BA343A6C0}" type="pres">
      <dgm:prSet presAssocID="{FB948C08-3AD1-4BB8-AC6B-868DBD3139DD}" presName="invisiNode" presStyleLbl="node1" presStyleIdx="0" presStyleCnt="3"/>
      <dgm:spPr/>
    </dgm:pt>
    <dgm:pt modelId="{EE5F7561-A2BC-47A3-BEC7-EC9A6F239C25}" type="pres">
      <dgm:prSet presAssocID="{FB948C08-3AD1-4BB8-AC6B-868DBD3139D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C2810BF-6847-4236-AE2F-8BD5251131D8}" type="pres">
      <dgm:prSet presAssocID="{DB54E23E-1AC6-4E6B-90D4-42234B47CBE7}" presName="sibTrans" presStyleLbl="sibTrans2D1" presStyleIdx="0" presStyleCnt="0"/>
      <dgm:spPr/>
    </dgm:pt>
    <dgm:pt modelId="{357F3E0F-126A-43DA-B077-16AE851A7D64}" type="pres">
      <dgm:prSet presAssocID="{603AF3FF-D822-4786-9A26-F0B2CFD4B387}" presName="compNode" presStyleCnt="0"/>
      <dgm:spPr/>
    </dgm:pt>
    <dgm:pt modelId="{18133665-CA23-4447-B500-CD1FD7C8D5C5}" type="pres">
      <dgm:prSet presAssocID="{603AF3FF-D822-4786-9A26-F0B2CFD4B387}" presName="bkgdShape" presStyleLbl="node1" presStyleIdx="1" presStyleCnt="3"/>
      <dgm:spPr/>
      <dgm:t>
        <a:bodyPr/>
        <a:lstStyle/>
        <a:p>
          <a:endParaRPr lang="ru-RU"/>
        </a:p>
      </dgm:t>
    </dgm:pt>
    <dgm:pt modelId="{2C33640B-87E6-4FD3-90BE-6B086A7C5179}" type="pres">
      <dgm:prSet presAssocID="{603AF3FF-D822-4786-9A26-F0B2CFD4B38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A8FAC-4663-4AC7-B811-8F9319245C74}" type="pres">
      <dgm:prSet presAssocID="{603AF3FF-D822-4786-9A26-F0B2CFD4B387}" presName="invisiNode" presStyleLbl="node1" presStyleIdx="1" presStyleCnt="3"/>
      <dgm:spPr/>
    </dgm:pt>
    <dgm:pt modelId="{482A2D17-B833-4CAE-BD36-AD833A1C5348}" type="pres">
      <dgm:prSet presAssocID="{603AF3FF-D822-4786-9A26-F0B2CFD4B38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CBC9FA-C008-44AE-AA98-32D21789A60C}" type="pres">
      <dgm:prSet presAssocID="{E5C757DB-1AAC-42B9-A55F-880A3596FF78}" presName="sibTrans" presStyleLbl="sibTrans2D1" presStyleIdx="0" presStyleCnt="0"/>
      <dgm:spPr/>
    </dgm:pt>
    <dgm:pt modelId="{2AA15F9F-3543-4220-BFED-208DAC61BCD4}" type="pres">
      <dgm:prSet presAssocID="{15D9F37C-2D5C-44D0-906F-D242B17320C6}" presName="compNode" presStyleCnt="0"/>
      <dgm:spPr/>
    </dgm:pt>
    <dgm:pt modelId="{7CA5E6E9-C62A-4FB5-8961-56E96B8FAE99}" type="pres">
      <dgm:prSet presAssocID="{15D9F37C-2D5C-44D0-906F-D242B17320C6}" presName="bkgdShape" presStyleLbl="node1" presStyleIdx="2" presStyleCnt="3"/>
      <dgm:spPr/>
      <dgm:t>
        <a:bodyPr/>
        <a:lstStyle/>
        <a:p>
          <a:endParaRPr lang="ru-RU"/>
        </a:p>
      </dgm:t>
    </dgm:pt>
    <dgm:pt modelId="{BE5643DA-253C-4F31-A6A3-1DA994D7F066}" type="pres">
      <dgm:prSet presAssocID="{15D9F37C-2D5C-44D0-906F-D242B17320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B5DF7-8515-4210-ACA9-9B6280BA1863}" type="pres">
      <dgm:prSet presAssocID="{15D9F37C-2D5C-44D0-906F-D242B17320C6}" presName="invisiNode" presStyleLbl="node1" presStyleIdx="2" presStyleCnt="3"/>
      <dgm:spPr/>
    </dgm:pt>
    <dgm:pt modelId="{95D2C2CB-19ED-47CC-B867-E722332F822F}" type="pres">
      <dgm:prSet presAssocID="{15D9F37C-2D5C-44D0-906F-D242B17320C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3B93884-56C3-4C2B-A86B-D0C213B82857}" type="presOf" srcId="{603AF3FF-D822-4786-9A26-F0B2CFD4B387}" destId="{18133665-CA23-4447-B500-CD1FD7C8D5C5}" srcOrd="0" destOrd="0" presId="urn:microsoft.com/office/officeart/2005/8/layout/hList7"/>
    <dgm:cxn modelId="{0937EEAF-CD8B-4A52-B933-862D6652E508}" type="presOf" srcId="{FB948C08-3AD1-4BB8-AC6B-868DBD3139DD}" destId="{8C4A007C-8B9C-4C44-9403-6155648A3472}" srcOrd="0" destOrd="0" presId="urn:microsoft.com/office/officeart/2005/8/layout/hList7"/>
    <dgm:cxn modelId="{CD76E477-9D6E-4416-9E58-B341533672A5}" type="presOf" srcId="{DB54E23E-1AC6-4E6B-90D4-42234B47CBE7}" destId="{4C2810BF-6847-4236-AE2F-8BD5251131D8}" srcOrd="0" destOrd="0" presId="urn:microsoft.com/office/officeart/2005/8/layout/hList7"/>
    <dgm:cxn modelId="{DE19CBA1-0D92-495A-929B-4DFA3A617037}" type="presOf" srcId="{15D9F37C-2D5C-44D0-906F-D242B17320C6}" destId="{BE5643DA-253C-4F31-A6A3-1DA994D7F066}" srcOrd="1" destOrd="0" presId="urn:microsoft.com/office/officeart/2005/8/layout/hList7"/>
    <dgm:cxn modelId="{692AB748-0722-4F1B-9059-854F0276FF17}" srcId="{8FBAE469-7C72-4A6F-921C-A5A00AA4E83A}" destId="{FB948C08-3AD1-4BB8-AC6B-868DBD3139DD}" srcOrd="0" destOrd="0" parTransId="{AB0D24CE-EAE6-40B6-A1AC-B72D7DA80B87}" sibTransId="{DB54E23E-1AC6-4E6B-90D4-42234B47CBE7}"/>
    <dgm:cxn modelId="{01B76555-178C-4559-B022-F286989EEF8A}" srcId="{8FBAE469-7C72-4A6F-921C-A5A00AA4E83A}" destId="{15D9F37C-2D5C-44D0-906F-D242B17320C6}" srcOrd="2" destOrd="0" parTransId="{5E3D0169-6603-472F-95C1-E6D0488738DE}" sibTransId="{4A76EDC8-F498-4F5B-A5C0-FBCD8B0ABE4C}"/>
    <dgm:cxn modelId="{D347D7FF-E622-4F02-9160-00A8925F12F5}" type="presOf" srcId="{FB948C08-3AD1-4BB8-AC6B-868DBD3139DD}" destId="{59FC80E2-24DB-49F1-A011-BD596A0637D7}" srcOrd="1" destOrd="0" presId="urn:microsoft.com/office/officeart/2005/8/layout/hList7"/>
    <dgm:cxn modelId="{55DE7BB1-3364-4DD7-A890-F55AC7B04116}" type="presOf" srcId="{603AF3FF-D822-4786-9A26-F0B2CFD4B387}" destId="{2C33640B-87E6-4FD3-90BE-6B086A7C5179}" srcOrd="1" destOrd="0" presId="urn:microsoft.com/office/officeart/2005/8/layout/hList7"/>
    <dgm:cxn modelId="{54BF3854-0C85-42EA-9230-9BAB50892AD2}" type="presOf" srcId="{E5C757DB-1AAC-42B9-A55F-880A3596FF78}" destId="{55CBC9FA-C008-44AE-AA98-32D21789A60C}" srcOrd="0" destOrd="0" presId="urn:microsoft.com/office/officeart/2005/8/layout/hList7"/>
    <dgm:cxn modelId="{8822B1F0-14CC-4126-8211-022EB0E6936D}" type="presOf" srcId="{15D9F37C-2D5C-44D0-906F-D242B17320C6}" destId="{7CA5E6E9-C62A-4FB5-8961-56E96B8FAE99}" srcOrd="0" destOrd="0" presId="urn:microsoft.com/office/officeart/2005/8/layout/hList7"/>
    <dgm:cxn modelId="{2F72D18B-A9D6-45E9-AEBF-0A9A35D0C4E7}" type="presOf" srcId="{8FBAE469-7C72-4A6F-921C-A5A00AA4E83A}" destId="{875E978A-6C84-47FF-9A74-E8220DC002AD}" srcOrd="0" destOrd="0" presId="urn:microsoft.com/office/officeart/2005/8/layout/hList7"/>
    <dgm:cxn modelId="{E29DC5A2-899B-4F51-B606-6B5A54720ACC}" srcId="{8FBAE469-7C72-4A6F-921C-A5A00AA4E83A}" destId="{603AF3FF-D822-4786-9A26-F0B2CFD4B387}" srcOrd="1" destOrd="0" parTransId="{D88DA5B8-63B8-4268-B301-45489D8D0F91}" sibTransId="{E5C757DB-1AAC-42B9-A55F-880A3596FF78}"/>
    <dgm:cxn modelId="{8DD52619-6700-4274-A270-AF5172292483}" type="presParOf" srcId="{875E978A-6C84-47FF-9A74-E8220DC002AD}" destId="{06861ABE-4F82-44A0-966F-7E0F5591FEF2}" srcOrd="0" destOrd="0" presId="urn:microsoft.com/office/officeart/2005/8/layout/hList7"/>
    <dgm:cxn modelId="{5106A6C9-D569-468F-BD30-037342877A5C}" type="presParOf" srcId="{875E978A-6C84-47FF-9A74-E8220DC002AD}" destId="{81C92AB3-4510-438C-A8CD-588CFA8868F5}" srcOrd="1" destOrd="0" presId="urn:microsoft.com/office/officeart/2005/8/layout/hList7"/>
    <dgm:cxn modelId="{29786FA5-B43A-4AE1-9BBC-CFD7E5F08A1E}" type="presParOf" srcId="{81C92AB3-4510-438C-A8CD-588CFA8868F5}" destId="{836B5537-D2C2-4121-9F0F-AE35BABDA784}" srcOrd="0" destOrd="0" presId="urn:microsoft.com/office/officeart/2005/8/layout/hList7"/>
    <dgm:cxn modelId="{A7FE763E-6872-4DD9-A122-59D7F95F1024}" type="presParOf" srcId="{836B5537-D2C2-4121-9F0F-AE35BABDA784}" destId="{8C4A007C-8B9C-4C44-9403-6155648A3472}" srcOrd="0" destOrd="0" presId="urn:microsoft.com/office/officeart/2005/8/layout/hList7"/>
    <dgm:cxn modelId="{DC0D03D7-D19C-4B88-B528-C30BE7B5BEF5}" type="presParOf" srcId="{836B5537-D2C2-4121-9F0F-AE35BABDA784}" destId="{59FC80E2-24DB-49F1-A011-BD596A0637D7}" srcOrd="1" destOrd="0" presId="urn:microsoft.com/office/officeart/2005/8/layout/hList7"/>
    <dgm:cxn modelId="{2C4DE723-B31E-4AD0-8967-1094917C1F27}" type="presParOf" srcId="{836B5537-D2C2-4121-9F0F-AE35BABDA784}" destId="{38832184-1874-45C0-BE04-C90BA343A6C0}" srcOrd="2" destOrd="0" presId="urn:microsoft.com/office/officeart/2005/8/layout/hList7"/>
    <dgm:cxn modelId="{2D658E2D-ADB4-4E16-9992-E4499F36E3FE}" type="presParOf" srcId="{836B5537-D2C2-4121-9F0F-AE35BABDA784}" destId="{EE5F7561-A2BC-47A3-BEC7-EC9A6F239C25}" srcOrd="3" destOrd="0" presId="urn:microsoft.com/office/officeart/2005/8/layout/hList7"/>
    <dgm:cxn modelId="{42C58F20-6123-4FEF-B8E0-D1BC471AF68E}" type="presParOf" srcId="{81C92AB3-4510-438C-A8CD-588CFA8868F5}" destId="{4C2810BF-6847-4236-AE2F-8BD5251131D8}" srcOrd="1" destOrd="0" presId="urn:microsoft.com/office/officeart/2005/8/layout/hList7"/>
    <dgm:cxn modelId="{2213EECA-D9D3-46FD-8EC2-10DBCFBC26E0}" type="presParOf" srcId="{81C92AB3-4510-438C-A8CD-588CFA8868F5}" destId="{357F3E0F-126A-43DA-B077-16AE851A7D64}" srcOrd="2" destOrd="0" presId="urn:microsoft.com/office/officeart/2005/8/layout/hList7"/>
    <dgm:cxn modelId="{95C2770A-6429-42E8-80B1-11FE8904FFB8}" type="presParOf" srcId="{357F3E0F-126A-43DA-B077-16AE851A7D64}" destId="{18133665-CA23-4447-B500-CD1FD7C8D5C5}" srcOrd="0" destOrd="0" presId="urn:microsoft.com/office/officeart/2005/8/layout/hList7"/>
    <dgm:cxn modelId="{1B2F5FC9-BDEA-4C6F-8CCA-BA79AFD9FC5A}" type="presParOf" srcId="{357F3E0F-126A-43DA-B077-16AE851A7D64}" destId="{2C33640B-87E6-4FD3-90BE-6B086A7C5179}" srcOrd="1" destOrd="0" presId="urn:microsoft.com/office/officeart/2005/8/layout/hList7"/>
    <dgm:cxn modelId="{09AADFD1-6C3F-4674-82BE-C0344BCD4E5D}" type="presParOf" srcId="{357F3E0F-126A-43DA-B077-16AE851A7D64}" destId="{DE5A8FAC-4663-4AC7-B811-8F9319245C74}" srcOrd="2" destOrd="0" presId="urn:microsoft.com/office/officeart/2005/8/layout/hList7"/>
    <dgm:cxn modelId="{5D9EE852-B4E5-4DD5-BA5E-A21B53041DC9}" type="presParOf" srcId="{357F3E0F-126A-43DA-B077-16AE851A7D64}" destId="{482A2D17-B833-4CAE-BD36-AD833A1C5348}" srcOrd="3" destOrd="0" presId="urn:microsoft.com/office/officeart/2005/8/layout/hList7"/>
    <dgm:cxn modelId="{4BCD0BC7-ADCA-4EF4-90E6-43E6C0D82B43}" type="presParOf" srcId="{81C92AB3-4510-438C-A8CD-588CFA8868F5}" destId="{55CBC9FA-C008-44AE-AA98-32D21789A60C}" srcOrd="3" destOrd="0" presId="urn:microsoft.com/office/officeart/2005/8/layout/hList7"/>
    <dgm:cxn modelId="{5954AB76-D372-470F-AF66-68C8861A245C}" type="presParOf" srcId="{81C92AB3-4510-438C-A8CD-588CFA8868F5}" destId="{2AA15F9F-3543-4220-BFED-208DAC61BCD4}" srcOrd="4" destOrd="0" presId="urn:microsoft.com/office/officeart/2005/8/layout/hList7"/>
    <dgm:cxn modelId="{FCF73DAD-4600-4BE9-BE39-0C47DC1421DA}" type="presParOf" srcId="{2AA15F9F-3543-4220-BFED-208DAC61BCD4}" destId="{7CA5E6E9-C62A-4FB5-8961-56E96B8FAE99}" srcOrd="0" destOrd="0" presId="urn:microsoft.com/office/officeart/2005/8/layout/hList7"/>
    <dgm:cxn modelId="{825EA1C1-090E-409E-A6BB-BBCD412F9138}" type="presParOf" srcId="{2AA15F9F-3543-4220-BFED-208DAC61BCD4}" destId="{BE5643DA-253C-4F31-A6A3-1DA994D7F066}" srcOrd="1" destOrd="0" presId="urn:microsoft.com/office/officeart/2005/8/layout/hList7"/>
    <dgm:cxn modelId="{7BB19F85-2C06-4132-9CAB-D34127C855BB}" type="presParOf" srcId="{2AA15F9F-3543-4220-BFED-208DAC61BCD4}" destId="{BE9B5DF7-8515-4210-ACA9-9B6280BA1863}" srcOrd="2" destOrd="0" presId="urn:microsoft.com/office/officeart/2005/8/layout/hList7"/>
    <dgm:cxn modelId="{A52752C5-BD05-4A6E-84B3-44955B92FB44}" type="presParOf" srcId="{2AA15F9F-3543-4220-BFED-208DAC61BCD4}" destId="{95D2C2CB-19ED-47CC-B867-E722332F822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EA7891-426A-4659-AE72-400C2ACA08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E8EBD-B930-474D-8169-8AC0D1DBAFC0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7.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умінням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подумки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розділити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предмет на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зібрати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ціле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54EE2C41-3EFA-4B5E-91D6-8E5487AE3AD6}" type="parTrans" cxnId="{9CD1FC28-DFA8-4F93-A4A7-45AF415157CF}">
      <dgm:prSet/>
      <dgm:spPr/>
      <dgm:t>
        <a:bodyPr/>
        <a:lstStyle/>
        <a:p>
          <a:endParaRPr lang="ru-RU"/>
        </a:p>
      </dgm:t>
    </dgm:pt>
    <dgm:pt modelId="{1B21606B-F4E8-40AA-91C2-7F623E07E3DF}" type="sibTrans" cxnId="{9CD1FC28-DFA8-4F93-A4A7-45AF415157CF}">
      <dgm:prSet/>
      <dgm:spPr/>
      <dgm:t>
        <a:bodyPr/>
        <a:lstStyle/>
        <a:p>
          <a:endParaRPr lang="ru-RU"/>
        </a:p>
      </dgm:t>
    </dgm:pt>
    <dgm:pt modelId="{3E2CE624-A191-4602-B15B-5893ABAB8290}" type="pres">
      <dgm:prSet presAssocID="{B8EA7891-426A-4659-AE72-400C2ACA08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C11AB-7775-43E1-B30C-4DEDB2716825}" type="pres">
      <dgm:prSet presAssocID="{9F6E8EBD-B930-474D-8169-8AC0D1DBAFC0}" presName="parentLin" presStyleCnt="0"/>
      <dgm:spPr/>
    </dgm:pt>
    <dgm:pt modelId="{8CE99699-4F8C-4DD1-80A5-A514B0F848C6}" type="pres">
      <dgm:prSet presAssocID="{9F6E8EBD-B930-474D-8169-8AC0D1DBAFC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5A3B787-A3DC-40C9-8B24-2AC7AAF77D1A}" type="pres">
      <dgm:prSet presAssocID="{9F6E8EBD-B930-474D-8169-8AC0D1DBAFC0}" presName="parentText" presStyleLbl="node1" presStyleIdx="0" presStyleCnt="1" custScaleX="121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DE65-7536-47FC-92E4-C4DCD53E0AEC}" type="pres">
      <dgm:prSet presAssocID="{9F6E8EBD-B930-474D-8169-8AC0D1DBAFC0}" presName="negativeSpace" presStyleCnt="0"/>
      <dgm:spPr/>
    </dgm:pt>
    <dgm:pt modelId="{BFB2848E-B205-430D-B536-31EDA64A7725}" type="pres">
      <dgm:prSet presAssocID="{9F6E8EBD-B930-474D-8169-8AC0D1DBAFC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22E46EF-5BC5-4430-B98B-F97663A2F45D}" type="presOf" srcId="{B8EA7891-426A-4659-AE72-400C2ACA08A8}" destId="{3E2CE624-A191-4602-B15B-5893ABAB8290}" srcOrd="0" destOrd="0" presId="urn:microsoft.com/office/officeart/2005/8/layout/list1"/>
    <dgm:cxn modelId="{2418A98A-7C95-416E-B7CA-F78C9CB2FFE7}" type="presOf" srcId="{9F6E8EBD-B930-474D-8169-8AC0D1DBAFC0}" destId="{8CE99699-4F8C-4DD1-80A5-A514B0F848C6}" srcOrd="0" destOrd="0" presId="urn:microsoft.com/office/officeart/2005/8/layout/list1"/>
    <dgm:cxn modelId="{51671A7C-CCA5-4D59-B671-392197DA3174}" type="presOf" srcId="{9F6E8EBD-B930-474D-8169-8AC0D1DBAFC0}" destId="{85A3B787-A3DC-40C9-8B24-2AC7AAF77D1A}" srcOrd="1" destOrd="0" presId="urn:microsoft.com/office/officeart/2005/8/layout/list1"/>
    <dgm:cxn modelId="{9CD1FC28-DFA8-4F93-A4A7-45AF415157CF}" srcId="{B8EA7891-426A-4659-AE72-400C2ACA08A8}" destId="{9F6E8EBD-B930-474D-8169-8AC0D1DBAFC0}" srcOrd="0" destOrd="0" parTransId="{54EE2C41-3EFA-4B5E-91D6-8E5487AE3AD6}" sibTransId="{1B21606B-F4E8-40AA-91C2-7F623E07E3DF}"/>
    <dgm:cxn modelId="{F177DE38-3B2C-49DD-A501-9605030D4789}" type="presParOf" srcId="{3E2CE624-A191-4602-B15B-5893ABAB8290}" destId="{3B2C11AB-7775-43E1-B30C-4DEDB2716825}" srcOrd="0" destOrd="0" presId="urn:microsoft.com/office/officeart/2005/8/layout/list1"/>
    <dgm:cxn modelId="{DE8426C2-DB74-4609-8B4E-F65B939BFBA2}" type="presParOf" srcId="{3B2C11AB-7775-43E1-B30C-4DEDB2716825}" destId="{8CE99699-4F8C-4DD1-80A5-A514B0F848C6}" srcOrd="0" destOrd="0" presId="urn:microsoft.com/office/officeart/2005/8/layout/list1"/>
    <dgm:cxn modelId="{087112C6-F776-4CB4-AC9B-8402B67ACB1C}" type="presParOf" srcId="{3B2C11AB-7775-43E1-B30C-4DEDB2716825}" destId="{85A3B787-A3DC-40C9-8B24-2AC7AAF77D1A}" srcOrd="1" destOrd="0" presId="urn:microsoft.com/office/officeart/2005/8/layout/list1"/>
    <dgm:cxn modelId="{B1E5EA70-5AFC-4E2D-A3BD-9561DADDDE8C}" type="presParOf" srcId="{3E2CE624-A191-4602-B15B-5893ABAB8290}" destId="{ED37DE65-7536-47FC-92E4-C4DCD53E0AEC}" srcOrd="1" destOrd="0" presId="urn:microsoft.com/office/officeart/2005/8/layout/list1"/>
    <dgm:cxn modelId="{2DE70F09-F8C8-42E6-8752-6E400A3E9C38}" type="presParOf" srcId="{3E2CE624-A191-4602-B15B-5893ABAB8290}" destId="{BFB2848E-B205-430D-B536-31EDA64A772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185636-638D-4E58-8D03-5CE9E660C5F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E3405-B95E-42E9-A09E-0E84B3F77D2A}">
      <dgm:prSet phldrT="[Текст]" custT="1"/>
      <dgm:spPr>
        <a:solidFill>
          <a:schemeClr val="accent2">
            <a:lumMod val="40000"/>
            <a:lumOff val="60000"/>
          </a:schemeClr>
        </a:solidFill>
        <a:ln w="76200">
          <a:solidFill>
            <a:schemeClr val="accent5">
              <a:lumMod val="50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sz="4000" b="1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ПЕРЕВАГИ</a:t>
          </a:r>
          <a:endParaRPr lang="ru-RU" sz="4000" b="0" cap="none" spc="0" dirty="0">
            <a:ln w="0"/>
            <a:solidFill>
              <a:schemeClr val="accent5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B67349-667A-48C2-BDC8-00F15F035ADC}" type="parTrans" cxnId="{CF717A88-DBEE-4BA9-AFC6-886EDB09C436}">
      <dgm:prSet/>
      <dgm:spPr/>
      <dgm:t>
        <a:bodyPr/>
        <a:lstStyle/>
        <a:p>
          <a:endParaRPr lang="ru-RU"/>
        </a:p>
      </dgm:t>
    </dgm:pt>
    <dgm:pt modelId="{8B477360-12B5-451D-BA50-D56BC3C2C516}" type="sibTrans" cxnId="{CF717A88-DBEE-4BA9-AFC6-886EDB09C436}">
      <dgm:prSet/>
      <dgm:spPr/>
      <dgm:t>
        <a:bodyPr/>
        <a:lstStyle/>
        <a:p>
          <a:endParaRPr lang="ru-RU"/>
        </a:p>
      </dgm:t>
    </dgm:pt>
    <dgm:pt modelId="{0875919A-D9DD-4D1C-8E5F-995461CCA9C0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широкі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впродовж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дня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обирати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завдання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3655D61-C0BD-499D-8070-3E6A7BAC14EF}" type="parTrans" cxnId="{887D7F94-0DB6-4E56-900B-3EBCD2B20463}">
      <dgm:prSet/>
      <dgm:spPr/>
      <dgm:t>
        <a:bodyPr/>
        <a:lstStyle/>
        <a:p>
          <a:endParaRPr lang="ru-RU"/>
        </a:p>
      </dgm:t>
    </dgm:pt>
    <dgm:pt modelId="{F4160F86-46DD-4607-A43D-A1A5E42F7F49}" type="sibTrans" cxnId="{887D7F94-0DB6-4E56-900B-3EBCD2B20463}">
      <dgm:prSet/>
      <dgm:spPr/>
      <dgm:t>
        <a:bodyPr/>
        <a:lstStyle/>
        <a:p>
          <a:endParaRPr lang="ru-RU"/>
        </a:p>
      </dgm:t>
    </dgm:pt>
    <dgm:pt modelId="{88C22997-D7D5-44E2-9E64-3C31F2CC4552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активного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включення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діте</a:t>
          </a:r>
          <a:r>
            <a:rPr lang="ru-RU" dirty="0" err="1"/>
            <a:t>й</a:t>
          </a:r>
          <a:endParaRPr lang="ru-RU" dirty="0"/>
        </a:p>
      </dgm:t>
    </dgm:pt>
    <dgm:pt modelId="{6B4ED400-3F16-4602-8565-D432293BC909}" type="parTrans" cxnId="{F7D7171F-A742-4ECD-9665-939FEE45F628}">
      <dgm:prSet/>
      <dgm:spPr/>
      <dgm:t>
        <a:bodyPr/>
        <a:lstStyle/>
        <a:p>
          <a:endParaRPr lang="ru-RU"/>
        </a:p>
      </dgm:t>
    </dgm:pt>
    <dgm:pt modelId="{3CBCCB3F-2CA6-4836-8198-6CC58F33E598}" type="sibTrans" cxnId="{F7D7171F-A742-4ECD-9665-939FEE45F628}">
      <dgm:prSet/>
      <dgm:spPr/>
      <dgm:t>
        <a:bodyPr/>
        <a:lstStyle/>
        <a:p>
          <a:endParaRPr lang="ru-RU"/>
        </a:p>
      </dgm:t>
    </dgm:pt>
    <dgm:pt modelId="{6CD5F7E6-929F-4736-9C1C-9F0E8C4E52A3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посилення мотивації та інтересу</a:t>
          </a:r>
        </a:p>
        <a:p>
          <a:r>
            <a:rPr lang="uk-UA" b="1" dirty="0">
              <a:latin typeface="Times New Roman" pitchFamily="18" charset="0"/>
              <a:cs typeface="Times New Roman" pitchFamily="18" charset="0"/>
            </a:rPr>
            <a:t>навчання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2CBAD1F-8BC2-4584-9133-A73FFA9923D5}" type="parTrans" cxnId="{F724AE64-8CAB-412F-8612-2DC5B1F3E097}">
      <dgm:prSet/>
      <dgm:spPr/>
      <dgm:t>
        <a:bodyPr/>
        <a:lstStyle/>
        <a:p>
          <a:endParaRPr lang="ru-RU"/>
        </a:p>
      </dgm:t>
    </dgm:pt>
    <dgm:pt modelId="{1DD523E3-1CD7-4B87-AAB7-65A5F524DF63}" type="sibTrans" cxnId="{F724AE64-8CAB-412F-8612-2DC5B1F3E097}">
      <dgm:prSet/>
      <dgm:spPr/>
      <dgm:t>
        <a:bodyPr/>
        <a:lstStyle/>
        <a:p>
          <a:endParaRPr lang="ru-RU"/>
        </a:p>
      </dgm:t>
    </dgm:pt>
    <dgm:pt modelId="{54BCFA16-FC86-45D6-9812-48E06D1DF096}">
      <dgm:prSet phldrT="[Текст]"/>
      <dgm:spPr/>
      <dgm:t>
        <a:bodyPr/>
        <a:lstStyle/>
        <a:p>
          <a:r>
            <a:rPr lang="ru-RU" b="1" dirty="0" err="1"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можливостей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навчально-виховному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dirty="0" err="1"/>
            <a:t>і</a:t>
          </a:r>
          <a:endParaRPr lang="ru-RU" dirty="0"/>
        </a:p>
      </dgm:t>
    </dgm:pt>
    <dgm:pt modelId="{3DB2681B-B7BD-44E6-ABB8-FF891C338A1E}" type="parTrans" cxnId="{5B79857B-FCB3-4689-9D99-175B74C02FD8}">
      <dgm:prSet/>
      <dgm:spPr/>
      <dgm:t>
        <a:bodyPr/>
        <a:lstStyle/>
        <a:p>
          <a:endParaRPr lang="ru-RU"/>
        </a:p>
      </dgm:t>
    </dgm:pt>
    <dgm:pt modelId="{DD02E65C-1E6A-4770-94DF-2509963E4F47}" type="sibTrans" cxnId="{5B79857B-FCB3-4689-9D99-175B74C02FD8}">
      <dgm:prSet/>
      <dgm:spPr/>
      <dgm:t>
        <a:bodyPr/>
        <a:lstStyle/>
        <a:p>
          <a:endParaRPr lang="ru-RU"/>
        </a:p>
      </dgm:t>
    </dgm:pt>
    <dgm:pt modelId="{2FCF3977-006A-4ED7-8D38-A5C8A696F4F6}" type="pres">
      <dgm:prSet presAssocID="{A3185636-638D-4E58-8D03-5CE9E660C5F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59597-642B-4030-8D03-A8EA30662ADF}" type="pres">
      <dgm:prSet presAssocID="{A3185636-638D-4E58-8D03-5CE9E660C5FF}" presName="matrix" presStyleCnt="0"/>
      <dgm:spPr/>
    </dgm:pt>
    <dgm:pt modelId="{D57E9971-0F44-4926-9473-78FFCB873501}" type="pres">
      <dgm:prSet presAssocID="{A3185636-638D-4E58-8D03-5CE9E660C5FF}" presName="tile1" presStyleLbl="node1" presStyleIdx="0" presStyleCnt="4"/>
      <dgm:spPr/>
      <dgm:t>
        <a:bodyPr/>
        <a:lstStyle/>
        <a:p>
          <a:endParaRPr lang="ru-RU"/>
        </a:p>
      </dgm:t>
    </dgm:pt>
    <dgm:pt modelId="{32205D5A-6914-4EBD-95FE-432D697E8184}" type="pres">
      <dgm:prSet presAssocID="{A3185636-638D-4E58-8D03-5CE9E660C5F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F8F75-9010-4DBC-9C75-6C5914E5456A}" type="pres">
      <dgm:prSet presAssocID="{A3185636-638D-4E58-8D03-5CE9E660C5FF}" presName="tile2" presStyleLbl="node1" presStyleIdx="1" presStyleCnt="4" custScaleX="106481"/>
      <dgm:spPr/>
      <dgm:t>
        <a:bodyPr/>
        <a:lstStyle/>
        <a:p>
          <a:endParaRPr lang="ru-RU"/>
        </a:p>
      </dgm:t>
    </dgm:pt>
    <dgm:pt modelId="{064429CF-F1BA-48A9-AEA2-5DD66F828162}" type="pres">
      <dgm:prSet presAssocID="{A3185636-638D-4E58-8D03-5CE9E660C5F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FB2E9-B477-4420-A58C-6CEFBCFD30CA}" type="pres">
      <dgm:prSet presAssocID="{A3185636-638D-4E58-8D03-5CE9E660C5FF}" presName="tile3" presStyleLbl="node1" presStyleIdx="2" presStyleCnt="4" custScaleX="107871"/>
      <dgm:spPr/>
      <dgm:t>
        <a:bodyPr/>
        <a:lstStyle/>
        <a:p>
          <a:endParaRPr lang="ru-RU"/>
        </a:p>
      </dgm:t>
    </dgm:pt>
    <dgm:pt modelId="{792133B8-EF9D-4647-ABD5-4337DD1A68A0}" type="pres">
      <dgm:prSet presAssocID="{A3185636-638D-4E58-8D03-5CE9E660C5F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98751-0E98-4577-A6E2-E0186F7BE939}" type="pres">
      <dgm:prSet presAssocID="{A3185636-638D-4E58-8D03-5CE9E660C5FF}" presName="tile4" presStyleLbl="node1" presStyleIdx="3" presStyleCnt="4" custLinFactNeighborX="-347" custLinFactNeighborY="5556"/>
      <dgm:spPr/>
      <dgm:t>
        <a:bodyPr/>
        <a:lstStyle/>
        <a:p>
          <a:endParaRPr lang="ru-RU"/>
        </a:p>
      </dgm:t>
    </dgm:pt>
    <dgm:pt modelId="{B9094C14-4968-4403-8C75-DC4A2BDAFF9D}" type="pres">
      <dgm:prSet presAssocID="{A3185636-638D-4E58-8D03-5CE9E660C5F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409FE-6EA3-4AF6-B9EF-1FF9C5F40430}" type="pres">
      <dgm:prSet presAssocID="{A3185636-638D-4E58-8D03-5CE9E660C5FF}" presName="centerTile" presStyleLbl="fgShp" presStyleIdx="0" presStyleCnt="1" custScaleX="148148" custScaleY="6666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A5B79-49CF-4AA1-9972-54D58AAC3641}" type="presOf" srcId="{54BCFA16-FC86-45D6-9812-48E06D1DF096}" destId="{B9094C14-4968-4403-8C75-DC4A2BDAFF9D}" srcOrd="1" destOrd="0" presId="urn:microsoft.com/office/officeart/2005/8/layout/matrix1"/>
    <dgm:cxn modelId="{CF717A88-DBEE-4BA9-AFC6-886EDB09C436}" srcId="{A3185636-638D-4E58-8D03-5CE9E660C5FF}" destId="{B2CE3405-B95E-42E9-A09E-0E84B3F77D2A}" srcOrd="0" destOrd="0" parTransId="{59B67349-667A-48C2-BDC8-00F15F035ADC}" sibTransId="{8B477360-12B5-451D-BA50-D56BC3C2C516}"/>
    <dgm:cxn modelId="{B20B50EF-7491-4BF4-8B4C-A164A5DB7727}" type="presOf" srcId="{88C22997-D7D5-44E2-9E64-3C31F2CC4552}" destId="{0B0F8F75-9010-4DBC-9C75-6C5914E5456A}" srcOrd="0" destOrd="0" presId="urn:microsoft.com/office/officeart/2005/8/layout/matrix1"/>
    <dgm:cxn modelId="{6D7CF034-F976-4278-8A4F-19BF1F4014B8}" type="presOf" srcId="{88C22997-D7D5-44E2-9E64-3C31F2CC4552}" destId="{064429CF-F1BA-48A9-AEA2-5DD66F828162}" srcOrd="1" destOrd="0" presId="urn:microsoft.com/office/officeart/2005/8/layout/matrix1"/>
    <dgm:cxn modelId="{6CD8539D-DE5F-4FBD-856B-156E43CD659A}" type="presOf" srcId="{B2CE3405-B95E-42E9-A09E-0E84B3F77D2A}" destId="{6F6409FE-6EA3-4AF6-B9EF-1FF9C5F40430}" srcOrd="0" destOrd="0" presId="urn:microsoft.com/office/officeart/2005/8/layout/matrix1"/>
    <dgm:cxn modelId="{F4291DD2-4791-4705-8987-0E18A0119383}" type="presOf" srcId="{54BCFA16-FC86-45D6-9812-48E06D1DF096}" destId="{73D98751-0E98-4577-A6E2-E0186F7BE939}" srcOrd="0" destOrd="0" presId="urn:microsoft.com/office/officeart/2005/8/layout/matrix1"/>
    <dgm:cxn modelId="{C689CEF6-9B26-4EF7-9B61-9B57644AB262}" type="presOf" srcId="{A3185636-638D-4E58-8D03-5CE9E660C5FF}" destId="{2FCF3977-006A-4ED7-8D38-A5C8A696F4F6}" srcOrd="0" destOrd="0" presId="urn:microsoft.com/office/officeart/2005/8/layout/matrix1"/>
    <dgm:cxn modelId="{44FE0A4C-CC2C-409C-BF44-CB4184CCD816}" type="presOf" srcId="{6CD5F7E6-929F-4736-9C1C-9F0E8C4E52A3}" destId="{02EFB2E9-B477-4420-A58C-6CEFBCFD30CA}" srcOrd="0" destOrd="0" presId="urn:microsoft.com/office/officeart/2005/8/layout/matrix1"/>
    <dgm:cxn modelId="{887D7F94-0DB6-4E56-900B-3EBCD2B20463}" srcId="{B2CE3405-B95E-42E9-A09E-0E84B3F77D2A}" destId="{0875919A-D9DD-4D1C-8E5F-995461CCA9C0}" srcOrd="0" destOrd="0" parTransId="{43655D61-C0BD-499D-8070-3E6A7BAC14EF}" sibTransId="{F4160F86-46DD-4607-A43D-A1A5E42F7F49}"/>
    <dgm:cxn modelId="{EBCAA3A4-57D5-41A1-8561-7F9060448A87}" type="presOf" srcId="{0875919A-D9DD-4D1C-8E5F-995461CCA9C0}" destId="{32205D5A-6914-4EBD-95FE-432D697E8184}" srcOrd="1" destOrd="0" presId="urn:microsoft.com/office/officeart/2005/8/layout/matrix1"/>
    <dgm:cxn modelId="{9B35C5E1-8F7A-4814-BCC5-ABF8F28CD24D}" type="presOf" srcId="{6CD5F7E6-929F-4736-9C1C-9F0E8C4E52A3}" destId="{792133B8-EF9D-4647-ABD5-4337DD1A68A0}" srcOrd="1" destOrd="0" presId="urn:microsoft.com/office/officeart/2005/8/layout/matrix1"/>
    <dgm:cxn modelId="{F7D7171F-A742-4ECD-9665-939FEE45F628}" srcId="{B2CE3405-B95E-42E9-A09E-0E84B3F77D2A}" destId="{88C22997-D7D5-44E2-9E64-3C31F2CC4552}" srcOrd="1" destOrd="0" parTransId="{6B4ED400-3F16-4602-8565-D432293BC909}" sibTransId="{3CBCCB3F-2CA6-4836-8198-6CC58F33E598}"/>
    <dgm:cxn modelId="{25B6F04D-8B85-4E52-871A-DAC4848D0C1B}" type="presOf" srcId="{0875919A-D9DD-4D1C-8E5F-995461CCA9C0}" destId="{D57E9971-0F44-4926-9473-78FFCB873501}" srcOrd="0" destOrd="0" presId="urn:microsoft.com/office/officeart/2005/8/layout/matrix1"/>
    <dgm:cxn modelId="{F724AE64-8CAB-412F-8612-2DC5B1F3E097}" srcId="{B2CE3405-B95E-42E9-A09E-0E84B3F77D2A}" destId="{6CD5F7E6-929F-4736-9C1C-9F0E8C4E52A3}" srcOrd="2" destOrd="0" parTransId="{A2CBAD1F-8BC2-4584-9133-A73FFA9923D5}" sibTransId="{1DD523E3-1CD7-4B87-AAB7-65A5F524DF63}"/>
    <dgm:cxn modelId="{5B79857B-FCB3-4689-9D99-175B74C02FD8}" srcId="{B2CE3405-B95E-42E9-A09E-0E84B3F77D2A}" destId="{54BCFA16-FC86-45D6-9812-48E06D1DF096}" srcOrd="3" destOrd="0" parTransId="{3DB2681B-B7BD-44E6-ABB8-FF891C338A1E}" sibTransId="{DD02E65C-1E6A-4770-94DF-2509963E4F47}"/>
    <dgm:cxn modelId="{5F919B4E-0E1A-4607-8F75-24F0B7152989}" type="presParOf" srcId="{2FCF3977-006A-4ED7-8D38-A5C8A696F4F6}" destId="{F6959597-642B-4030-8D03-A8EA30662ADF}" srcOrd="0" destOrd="0" presId="urn:microsoft.com/office/officeart/2005/8/layout/matrix1"/>
    <dgm:cxn modelId="{DB8B2614-833E-46DC-BF5C-FDDE0B859F76}" type="presParOf" srcId="{F6959597-642B-4030-8D03-A8EA30662ADF}" destId="{D57E9971-0F44-4926-9473-78FFCB873501}" srcOrd="0" destOrd="0" presId="urn:microsoft.com/office/officeart/2005/8/layout/matrix1"/>
    <dgm:cxn modelId="{8E659DCA-031B-4545-8A73-F9A367959CCE}" type="presParOf" srcId="{F6959597-642B-4030-8D03-A8EA30662ADF}" destId="{32205D5A-6914-4EBD-95FE-432D697E8184}" srcOrd="1" destOrd="0" presId="urn:microsoft.com/office/officeart/2005/8/layout/matrix1"/>
    <dgm:cxn modelId="{9AF0DD20-0F6B-4FC9-B0B0-B24320ACA27F}" type="presParOf" srcId="{F6959597-642B-4030-8D03-A8EA30662ADF}" destId="{0B0F8F75-9010-4DBC-9C75-6C5914E5456A}" srcOrd="2" destOrd="0" presId="urn:microsoft.com/office/officeart/2005/8/layout/matrix1"/>
    <dgm:cxn modelId="{DAB045C0-C41D-47BD-9599-F08F528767FC}" type="presParOf" srcId="{F6959597-642B-4030-8D03-A8EA30662ADF}" destId="{064429CF-F1BA-48A9-AEA2-5DD66F828162}" srcOrd="3" destOrd="0" presId="urn:microsoft.com/office/officeart/2005/8/layout/matrix1"/>
    <dgm:cxn modelId="{02F02100-C765-4752-BF9F-8A1DD73F8A90}" type="presParOf" srcId="{F6959597-642B-4030-8D03-A8EA30662ADF}" destId="{02EFB2E9-B477-4420-A58C-6CEFBCFD30CA}" srcOrd="4" destOrd="0" presId="urn:microsoft.com/office/officeart/2005/8/layout/matrix1"/>
    <dgm:cxn modelId="{F06FE02D-C787-43AC-9682-2B3AD70645EA}" type="presParOf" srcId="{F6959597-642B-4030-8D03-A8EA30662ADF}" destId="{792133B8-EF9D-4647-ABD5-4337DD1A68A0}" srcOrd="5" destOrd="0" presId="urn:microsoft.com/office/officeart/2005/8/layout/matrix1"/>
    <dgm:cxn modelId="{92BB4CCF-413D-4B65-915B-A4BE71366874}" type="presParOf" srcId="{F6959597-642B-4030-8D03-A8EA30662ADF}" destId="{73D98751-0E98-4577-A6E2-E0186F7BE939}" srcOrd="6" destOrd="0" presId="urn:microsoft.com/office/officeart/2005/8/layout/matrix1"/>
    <dgm:cxn modelId="{2C68CCC0-2083-4B7E-9892-AB5F17A71F28}" type="presParOf" srcId="{F6959597-642B-4030-8D03-A8EA30662ADF}" destId="{B9094C14-4968-4403-8C75-DC4A2BDAFF9D}" srcOrd="7" destOrd="0" presId="urn:microsoft.com/office/officeart/2005/8/layout/matrix1"/>
    <dgm:cxn modelId="{579A4657-6DD0-43A2-BE68-436A18CA0FB6}" type="presParOf" srcId="{2FCF3977-006A-4ED7-8D38-A5C8A696F4F6}" destId="{6F6409FE-6EA3-4AF6-B9EF-1FF9C5F4043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CA5B7C-DA69-45B4-AF71-3E4030E3B2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040AB9B-4641-4C75-B9BA-EA1BF54F55FB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першому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забезпечу</a:t>
          </a:r>
          <a:r>
            <a:rPr lang="uk-UA" sz="2400" dirty="0" err="1">
              <a:latin typeface="Times New Roman" pitchFamily="18" charset="0"/>
              <a:cs typeface="Times New Roman" pitchFamily="18" charset="0"/>
            </a:rPr>
            <a:t>ється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взаємозв‘язок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нового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набутим </a:t>
          </a:r>
        </a:p>
      </dgm:t>
    </dgm:pt>
    <dgm:pt modelId="{F3718B01-A46F-488D-9BD0-C324B1A32E26}" type="parTrans" cxnId="{B198202A-B9E8-4E83-A61D-7FC3F787A999}">
      <dgm:prSet/>
      <dgm:spPr/>
      <dgm:t>
        <a:bodyPr/>
        <a:lstStyle/>
        <a:p>
          <a:endParaRPr lang="ru-RU"/>
        </a:p>
      </dgm:t>
    </dgm:pt>
    <dgm:pt modelId="{29232669-1026-4DEA-8481-B0AE7DC89387}" type="sibTrans" cxnId="{B198202A-B9E8-4E83-A61D-7FC3F787A999}">
      <dgm:prSet/>
      <dgm:spPr/>
      <dgm:t>
        <a:bodyPr/>
        <a:lstStyle/>
        <a:p>
          <a:endParaRPr lang="ru-RU"/>
        </a:p>
      </dgm:t>
    </dgm:pt>
    <dgm:pt modelId="{6EB501D6-0DBB-4829-9C9C-4C73FE042520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На другому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вихованці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конструюють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модель, яка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допоможе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розв</a:t>
          </a:r>
          <a:r>
            <a:rPr lang="uk-UA" sz="2000" dirty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язати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проблему</a:t>
          </a:r>
        </a:p>
      </dgm:t>
    </dgm:pt>
    <dgm:pt modelId="{29ABF15F-F1D7-417B-A814-5DD4731663AA}" type="parTrans" cxnId="{47A817E6-DE79-4B82-AAB9-A0BB9339BCC4}">
      <dgm:prSet/>
      <dgm:spPr/>
      <dgm:t>
        <a:bodyPr/>
        <a:lstStyle/>
        <a:p>
          <a:endParaRPr lang="ru-RU"/>
        </a:p>
      </dgm:t>
    </dgm:pt>
    <dgm:pt modelId="{5F139E87-B7A8-4E8D-94F8-AAE33FE228BE}" type="sibTrans" cxnId="{47A817E6-DE79-4B82-AAB9-A0BB9339BCC4}">
      <dgm:prSet/>
      <dgm:spPr/>
      <dgm:t>
        <a:bodyPr/>
        <a:lstStyle/>
        <a:p>
          <a:endParaRPr lang="ru-RU"/>
        </a:p>
      </dgm:t>
    </dgm:pt>
    <dgm:pt modelId="{58F2AB6F-6C91-4BEB-B196-9979FBB599E8}">
      <dgm:prSet phldrT="[Текст]"/>
      <dgm:spPr/>
      <dgm:t>
        <a:bodyPr/>
        <a:lstStyle/>
        <a:p>
          <a:r>
            <a:rPr lang="uk-UA" b="1" dirty="0">
              <a:latin typeface="Times New Roman" pitchFamily="18" charset="0"/>
              <a:cs typeface="Times New Roman" pitchFamily="18" charset="0"/>
            </a:rPr>
            <a:t>На третьому етапі</a:t>
          </a:r>
          <a:r>
            <a:rPr lang="uk-UA" dirty="0">
              <a:latin typeface="Times New Roman" pitchFamily="18" charset="0"/>
              <a:cs typeface="Times New Roman" pitchFamily="18" charset="0"/>
            </a:rPr>
            <a:t> діти рефлексують, осмислюють те, що зробили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636058-BAAE-444B-97FC-47B476201A37}" type="parTrans" cxnId="{810133D4-7C06-4C98-B5C5-C962A4C418F4}">
      <dgm:prSet/>
      <dgm:spPr/>
      <dgm:t>
        <a:bodyPr/>
        <a:lstStyle/>
        <a:p>
          <a:endParaRPr lang="ru-RU"/>
        </a:p>
      </dgm:t>
    </dgm:pt>
    <dgm:pt modelId="{2036513C-0AAD-46A3-8F78-E651D8385BD9}" type="sibTrans" cxnId="{810133D4-7C06-4C98-B5C5-C962A4C418F4}">
      <dgm:prSet/>
      <dgm:spPr/>
      <dgm:t>
        <a:bodyPr/>
        <a:lstStyle/>
        <a:p>
          <a:endParaRPr lang="ru-RU"/>
        </a:p>
      </dgm:t>
    </dgm:pt>
    <dgm:pt modelId="{32FA4417-1FA3-4F95-83D9-ADE96251E755}" type="pres">
      <dgm:prSet presAssocID="{D5CA5B7C-DA69-45B4-AF71-3E4030E3B2B8}" presName="linearFlow" presStyleCnt="0">
        <dgm:presLayoutVars>
          <dgm:dir/>
          <dgm:resizeHandles val="exact"/>
        </dgm:presLayoutVars>
      </dgm:prSet>
      <dgm:spPr/>
    </dgm:pt>
    <dgm:pt modelId="{E2145B9C-B0DE-43AF-B30B-9ED51464CD85}" type="pres">
      <dgm:prSet presAssocID="{5040AB9B-4641-4C75-B9BA-EA1BF54F55FB}" presName="composite" presStyleCnt="0"/>
      <dgm:spPr/>
    </dgm:pt>
    <dgm:pt modelId="{45EFC5FD-AEEA-457C-8DE5-3D32382289B9}" type="pres">
      <dgm:prSet presAssocID="{5040AB9B-4641-4C75-B9BA-EA1BF54F55FB}" presName="imgShp" presStyleLbl="fgImgPlace1" presStyleIdx="0" presStyleCnt="3" custScaleX="158180" custScaleY="1559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CB44C10-DF4A-469D-A0CA-02A8C86F79A5}" type="pres">
      <dgm:prSet presAssocID="{5040AB9B-4641-4C75-B9BA-EA1BF54F55F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B821-1986-480A-A239-6B312E31B0D8}" type="pres">
      <dgm:prSet presAssocID="{29232669-1026-4DEA-8481-B0AE7DC89387}" presName="spacing" presStyleCnt="0"/>
      <dgm:spPr/>
    </dgm:pt>
    <dgm:pt modelId="{3DF44E38-DDF2-4E88-A1DD-27A3B050AE91}" type="pres">
      <dgm:prSet presAssocID="{6EB501D6-0DBB-4829-9C9C-4C73FE042520}" presName="composite" presStyleCnt="0"/>
      <dgm:spPr/>
    </dgm:pt>
    <dgm:pt modelId="{60DB8C49-C558-4442-9195-2CCBFB2FB0CF}" type="pres">
      <dgm:prSet presAssocID="{6EB501D6-0DBB-4829-9C9C-4C73FE042520}" presName="imgShp" presStyleLbl="fgImgPlace1" presStyleIdx="1" presStyleCnt="3" custScaleX="125154" custScaleY="12805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DE1004D9-7CCF-4470-84AD-E1EE475A3F51}" type="pres">
      <dgm:prSet presAssocID="{6EB501D6-0DBB-4829-9C9C-4C73FE04252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CE4C0-E5AF-45BD-B479-D9327F78074B}" type="pres">
      <dgm:prSet presAssocID="{5F139E87-B7A8-4E8D-94F8-AAE33FE228BE}" presName="spacing" presStyleCnt="0"/>
      <dgm:spPr/>
    </dgm:pt>
    <dgm:pt modelId="{8A227650-58B5-44BC-94F6-C02DA47069BF}" type="pres">
      <dgm:prSet presAssocID="{58F2AB6F-6C91-4BEB-B196-9979FBB599E8}" presName="composite" presStyleCnt="0"/>
      <dgm:spPr/>
    </dgm:pt>
    <dgm:pt modelId="{CAA901CC-B540-47E6-BB61-C53F1A7B8D09}" type="pres">
      <dgm:prSet presAssocID="{58F2AB6F-6C91-4BEB-B196-9979FBB599E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0C054E40-673E-45F3-91E8-26D23E10DEDB}" type="pres">
      <dgm:prSet presAssocID="{58F2AB6F-6C91-4BEB-B196-9979FBB599E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8202A-B9E8-4E83-A61D-7FC3F787A999}" srcId="{D5CA5B7C-DA69-45B4-AF71-3E4030E3B2B8}" destId="{5040AB9B-4641-4C75-B9BA-EA1BF54F55FB}" srcOrd="0" destOrd="0" parTransId="{F3718B01-A46F-488D-9BD0-C324B1A32E26}" sibTransId="{29232669-1026-4DEA-8481-B0AE7DC89387}"/>
    <dgm:cxn modelId="{C0ED1745-3B50-458F-8750-41188C2EFE5F}" type="presOf" srcId="{D5CA5B7C-DA69-45B4-AF71-3E4030E3B2B8}" destId="{32FA4417-1FA3-4F95-83D9-ADE96251E755}" srcOrd="0" destOrd="0" presId="urn:microsoft.com/office/officeart/2005/8/layout/vList3"/>
    <dgm:cxn modelId="{810133D4-7C06-4C98-B5C5-C962A4C418F4}" srcId="{D5CA5B7C-DA69-45B4-AF71-3E4030E3B2B8}" destId="{58F2AB6F-6C91-4BEB-B196-9979FBB599E8}" srcOrd="2" destOrd="0" parTransId="{DA636058-BAAE-444B-97FC-47B476201A37}" sibTransId="{2036513C-0AAD-46A3-8F78-E651D8385BD9}"/>
    <dgm:cxn modelId="{4CF9E198-384B-485C-BE48-F6BA599CA816}" type="presOf" srcId="{58F2AB6F-6C91-4BEB-B196-9979FBB599E8}" destId="{0C054E40-673E-45F3-91E8-26D23E10DEDB}" srcOrd="0" destOrd="0" presId="urn:microsoft.com/office/officeart/2005/8/layout/vList3"/>
    <dgm:cxn modelId="{8E658925-3C23-4F5E-B642-A7AC62EDF357}" type="presOf" srcId="{5040AB9B-4641-4C75-B9BA-EA1BF54F55FB}" destId="{3CB44C10-DF4A-469D-A0CA-02A8C86F79A5}" srcOrd="0" destOrd="0" presId="urn:microsoft.com/office/officeart/2005/8/layout/vList3"/>
    <dgm:cxn modelId="{47A817E6-DE79-4B82-AAB9-A0BB9339BCC4}" srcId="{D5CA5B7C-DA69-45B4-AF71-3E4030E3B2B8}" destId="{6EB501D6-0DBB-4829-9C9C-4C73FE042520}" srcOrd="1" destOrd="0" parTransId="{29ABF15F-F1D7-417B-A814-5DD4731663AA}" sibTransId="{5F139E87-B7A8-4E8D-94F8-AAE33FE228BE}"/>
    <dgm:cxn modelId="{E1DBF84E-218D-40F4-9C88-47E7E9152303}" type="presOf" srcId="{6EB501D6-0DBB-4829-9C9C-4C73FE042520}" destId="{DE1004D9-7CCF-4470-84AD-E1EE475A3F51}" srcOrd="0" destOrd="0" presId="urn:microsoft.com/office/officeart/2005/8/layout/vList3"/>
    <dgm:cxn modelId="{905D3FBD-FE9D-4171-AD21-004D32345209}" type="presParOf" srcId="{32FA4417-1FA3-4F95-83D9-ADE96251E755}" destId="{E2145B9C-B0DE-43AF-B30B-9ED51464CD85}" srcOrd="0" destOrd="0" presId="urn:microsoft.com/office/officeart/2005/8/layout/vList3"/>
    <dgm:cxn modelId="{4E96B5BF-B90A-49E5-A5B1-4945E9C966A7}" type="presParOf" srcId="{E2145B9C-B0DE-43AF-B30B-9ED51464CD85}" destId="{45EFC5FD-AEEA-457C-8DE5-3D32382289B9}" srcOrd="0" destOrd="0" presId="urn:microsoft.com/office/officeart/2005/8/layout/vList3"/>
    <dgm:cxn modelId="{20D46620-75DD-478E-9876-75C8A86670EA}" type="presParOf" srcId="{E2145B9C-B0DE-43AF-B30B-9ED51464CD85}" destId="{3CB44C10-DF4A-469D-A0CA-02A8C86F79A5}" srcOrd="1" destOrd="0" presId="urn:microsoft.com/office/officeart/2005/8/layout/vList3"/>
    <dgm:cxn modelId="{77268B5A-F1E8-4956-9E7E-DBBBF2FF3823}" type="presParOf" srcId="{32FA4417-1FA3-4F95-83D9-ADE96251E755}" destId="{7F9EB821-1986-480A-A239-6B312E31B0D8}" srcOrd="1" destOrd="0" presId="urn:microsoft.com/office/officeart/2005/8/layout/vList3"/>
    <dgm:cxn modelId="{626FA5D0-5795-425F-9400-C911889D6192}" type="presParOf" srcId="{32FA4417-1FA3-4F95-83D9-ADE96251E755}" destId="{3DF44E38-DDF2-4E88-A1DD-27A3B050AE91}" srcOrd="2" destOrd="0" presId="urn:microsoft.com/office/officeart/2005/8/layout/vList3"/>
    <dgm:cxn modelId="{A74A496C-9925-4C0F-BE1D-9B52491E17FE}" type="presParOf" srcId="{3DF44E38-DDF2-4E88-A1DD-27A3B050AE91}" destId="{60DB8C49-C558-4442-9195-2CCBFB2FB0CF}" srcOrd="0" destOrd="0" presId="urn:microsoft.com/office/officeart/2005/8/layout/vList3"/>
    <dgm:cxn modelId="{C0DCCD3A-04BC-478A-85DE-8A4DF92048B4}" type="presParOf" srcId="{3DF44E38-DDF2-4E88-A1DD-27A3B050AE91}" destId="{DE1004D9-7CCF-4470-84AD-E1EE475A3F51}" srcOrd="1" destOrd="0" presId="urn:microsoft.com/office/officeart/2005/8/layout/vList3"/>
    <dgm:cxn modelId="{E2C4D5D5-BF7C-4D43-AE04-44B30584DC6F}" type="presParOf" srcId="{32FA4417-1FA3-4F95-83D9-ADE96251E755}" destId="{027CE4C0-E5AF-45BD-B479-D9327F78074B}" srcOrd="3" destOrd="0" presId="urn:microsoft.com/office/officeart/2005/8/layout/vList3"/>
    <dgm:cxn modelId="{71D3F28B-999B-4D51-ABFC-4631C91FEFD3}" type="presParOf" srcId="{32FA4417-1FA3-4F95-83D9-ADE96251E755}" destId="{8A227650-58B5-44BC-94F6-C02DA47069BF}" srcOrd="4" destOrd="0" presId="urn:microsoft.com/office/officeart/2005/8/layout/vList3"/>
    <dgm:cxn modelId="{89AF22D1-95C7-49A2-8A2A-64319DCA731B}" type="presParOf" srcId="{8A227650-58B5-44BC-94F6-C02DA47069BF}" destId="{CAA901CC-B540-47E6-BB61-C53F1A7B8D09}" srcOrd="0" destOrd="0" presId="urn:microsoft.com/office/officeart/2005/8/layout/vList3"/>
    <dgm:cxn modelId="{C6671F53-689B-46C4-8638-A4CF1F3F69C8}" type="presParOf" srcId="{8A227650-58B5-44BC-94F6-C02DA47069BF}" destId="{0C054E40-673E-45F3-91E8-26D23E10DE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CA5B7C-DA69-45B4-AF71-3E4030E3B2B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040AB9B-4641-4C75-B9BA-EA1BF54F55FB}">
      <dgm:prSet phldrT="[Текст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Четвертий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етап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спрямований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креативності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3718B01-A46F-488D-9BD0-C324B1A32E26}" type="parTrans" cxnId="{B198202A-B9E8-4E83-A61D-7FC3F787A999}">
      <dgm:prSet/>
      <dgm:spPr/>
      <dgm:t>
        <a:bodyPr/>
        <a:lstStyle/>
        <a:p>
          <a:endParaRPr lang="ru-RU"/>
        </a:p>
      </dgm:t>
    </dgm:pt>
    <dgm:pt modelId="{29232669-1026-4DEA-8481-B0AE7DC89387}" type="sibTrans" cxnId="{B198202A-B9E8-4E83-A61D-7FC3F787A999}">
      <dgm:prSet/>
      <dgm:spPr/>
      <dgm:t>
        <a:bodyPr/>
        <a:lstStyle/>
        <a:p>
          <a:endParaRPr lang="ru-RU"/>
        </a:p>
      </dgm:t>
    </dgm:pt>
    <dgm:pt modelId="{32FA4417-1FA3-4F95-83D9-ADE96251E755}" type="pres">
      <dgm:prSet presAssocID="{D5CA5B7C-DA69-45B4-AF71-3E4030E3B2B8}" presName="linearFlow" presStyleCnt="0">
        <dgm:presLayoutVars>
          <dgm:dir/>
          <dgm:resizeHandles val="exact"/>
        </dgm:presLayoutVars>
      </dgm:prSet>
      <dgm:spPr/>
    </dgm:pt>
    <dgm:pt modelId="{E2145B9C-B0DE-43AF-B30B-9ED51464CD85}" type="pres">
      <dgm:prSet presAssocID="{5040AB9B-4641-4C75-B9BA-EA1BF54F55FB}" presName="composite" presStyleCnt="0"/>
      <dgm:spPr/>
    </dgm:pt>
    <dgm:pt modelId="{45EFC5FD-AEEA-457C-8DE5-3D32382289B9}" type="pres">
      <dgm:prSet presAssocID="{5040AB9B-4641-4C75-B9BA-EA1BF54F55F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CB44C10-DF4A-469D-A0CA-02A8C86F79A5}" type="pres">
      <dgm:prSet presAssocID="{5040AB9B-4641-4C75-B9BA-EA1BF54F55F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98202A-B9E8-4E83-A61D-7FC3F787A999}" srcId="{D5CA5B7C-DA69-45B4-AF71-3E4030E3B2B8}" destId="{5040AB9B-4641-4C75-B9BA-EA1BF54F55FB}" srcOrd="0" destOrd="0" parTransId="{F3718B01-A46F-488D-9BD0-C324B1A32E26}" sibTransId="{29232669-1026-4DEA-8481-B0AE7DC89387}"/>
    <dgm:cxn modelId="{C0ED1745-3B50-458F-8750-41188C2EFE5F}" type="presOf" srcId="{D5CA5B7C-DA69-45B4-AF71-3E4030E3B2B8}" destId="{32FA4417-1FA3-4F95-83D9-ADE96251E755}" srcOrd="0" destOrd="0" presId="urn:microsoft.com/office/officeart/2005/8/layout/vList3"/>
    <dgm:cxn modelId="{8E658925-3C23-4F5E-B642-A7AC62EDF357}" type="presOf" srcId="{5040AB9B-4641-4C75-B9BA-EA1BF54F55FB}" destId="{3CB44C10-DF4A-469D-A0CA-02A8C86F79A5}" srcOrd="0" destOrd="0" presId="urn:microsoft.com/office/officeart/2005/8/layout/vList3"/>
    <dgm:cxn modelId="{905D3FBD-FE9D-4171-AD21-004D32345209}" type="presParOf" srcId="{32FA4417-1FA3-4F95-83D9-ADE96251E755}" destId="{E2145B9C-B0DE-43AF-B30B-9ED51464CD85}" srcOrd="0" destOrd="0" presId="urn:microsoft.com/office/officeart/2005/8/layout/vList3"/>
    <dgm:cxn modelId="{4E96B5BF-B90A-49E5-A5B1-4945E9C966A7}" type="presParOf" srcId="{E2145B9C-B0DE-43AF-B30B-9ED51464CD85}" destId="{45EFC5FD-AEEA-457C-8DE5-3D32382289B9}" srcOrd="0" destOrd="0" presId="urn:microsoft.com/office/officeart/2005/8/layout/vList3"/>
    <dgm:cxn modelId="{20D46620-75DD-478E-9876-75C8A86670EA}" type="presParOf" srcId="{E2145B9C-B0DE-43AF-B30B-9ED51464CD85}" destId="{3CB44C10-DF4A-469D-A0CA-02A8C86F79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AB12AD-536C-4328-999C-1353A47D3E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A6CD3-3F2A-476E-A085-41C3CC32B8A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спрямовані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декількох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умінь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CE8262-C161-4856-9ED9-6519ACC0416E}" type="parTrans" cxnId="{4B5824B7-6342-4F57-A704-7E7B92E72E6A}">
      <dgm:prSet/>
      <dgm:spPr/>
      <dgm:t>
        <a:bodyPr/>
        <a:lstStyle/>
        <a:p>
          <a:endParaRPr lang="ru-RU"/>
        </a:p>
      </dgm:t>
    </dgm:pt>
    <dgm:pt modelId="{30003545-90EA-4C2A-BFFB-538108CCA31A}" type="sibTrans" cxnId="{4B5824B7-6342-4F57-A704-7E7B92E72E6A}">
      <dgm:prSet/>
      <dgm:spPr/>
      <dgm:t>
        <a:bodyPr/>
        <a:lstStyle/>
        <a:p>
          <a:endParaRPr lang="ru-RU"/>
        </a:p>
      </dgm:t>
    </dgm:pt>
    <dgm:pt modelId="{E6BCB17F-90F6-46F5-98F2-75FC9B50F92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передбачають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відкритого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закінчення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FF68420-CCFD-483C-AE13-90A88AB7BE15}" type="parTrans" cxnId="{77FA2E5C-CBFC-4341-894E-1745C41477C2}">
      <dgm:prSet/>
      <dgm:spPr/>
      <dgm:t>
        <a:bodyPr/>
        <a:lstStyle/>
        <a:p>
          <a:endParaRPr lang="ru-RU"/>
        </a:p>
      </dgm:t>
    </dgm:pt>
    <dgm:pt modelId="{65B275AD-9CE4-48C7-AC15-22431026677C}" type="sibTrans" cxnId="{77FA2E5C-CBFC-4341-894E-1745C41477C2}">
      <dgm:prSet/>
      <dgm:spPr/>
      <dgm:t>
        <a:bodyPr/>
        <a:lstStyle/>
        <a:p>
          <a:endParaRPr lang="ru-RU"/>
        </a:p>
      </dgm:t>
    </dgm:pt>
    <dgm:pt modelId="{A72379A6-637A-4A43-8989-8A78E8AE149D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Завдання можна адаптувати відповідно до віку, вмінь та потреб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AE16D05-E2D0-48E0-A37E-015C98A5458E}" type="parTrans" cxnId="{7DC30F11-D8C5-4F9A-B336-3294CF8B0584}">
      <dgm:prSet/>
      <dgm:spPr/>
      <dgm:t>
        <a:bodyPr/>
        <a:lstStyle/>
        <a:p>
          <a:endParaRPr lang="ru-RU"/>
        </a:p>
      </dgm:t>
    </dgm:pt>
    <dgm:pt modelId="{F234E372-8BD6-468F-8122-AF0BE4810D90}" type="sibTrans" cxnId="{7DC30F11-D8C5-4F9A-B336-3294CF8B0584}">
      <dgm:prSet/>
      <dgm:spPr/>
      <dgm:t>
        <a:bodyPr/>
        <a:lstStyle/>
        <a:p>
          <a:endParaRPr lang="ru-RU"/>
        </a:p>
      </dgm:t>
    </dgm:pt>
    <dgm:pt modelId="{19F5C8C2-C13D-42C7-BB3A-BD64954AF046}">
      <dgm:prSet phldrT="[Текст]" custT="1"/>
      <dgm:spPr/>
      <dgm:t>
        <a:bodyPr/>
        <a:lstStyle/>
        <a:p>
          <a:r>
            <a:rPr lang="ru-RU" sz="20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інтегруватися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у будь-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вид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700" dirty="0"/>
            <a:t>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та форму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робот</a:t>
          </a:r>
          <a:r>
            <a:rPr lang="ru-RU" sz="1700" dirty="0" err="1"/>
            <a:t>и</a:t>
          </a:r>
          <a:endParaRPr lang="ru-RU" sz="1700" dirty="0"/>
        </a:p>
      </dgm:t>
    </dgm:pt>
    <dgm:pt modelId="{7E7CC539-752A-471F-A726-FFE6D488D5D1}" type="parTrans" cxnId="{6EDBC3CC-1BBF-44F4-9246-939AE0BBE73C}">
      <dgm:prSet/>
      <dgm:spPr/>
      <dgm:t>
        <a:bodyPr/>
        <a:lstStyle/>
        <a:p>
          <a:endParaRPr lang="ru-RU"/>
        </a:p>
      </dgm:t>
    </dgm:pt>
    <dgm:pt modelId="{89F0E4B4-7CAE-40F2-BF64-19F6CA289BFD}" type="sibTrans" cxnId="{6EDBC3CC-1BBF-44F4-9246-939AE0BBE73C}">
      <dgm:prSet/>
      <dgm:spPr/>
      <dgm:t>
        <a:bodyPr/>
        <a:lstStyle/>
        <a:p>
          <a:endParaRPr lang="ru-RU"/>
        </a:p>
      </dgm:t>
    </dgm:pt>
    <dgm:pt modelId="{87517382-F5F1-4226-B72D-209ADE3434E2}">
      <dgm:prSet phldrT="[Текст]" custT="1"/>
      <dgm:spPr/>
      <dgm:t>
        <a:bodyPr/>
        <a:lstStyle/>
        <a:p>
          <a:r>
            <a:rPr lang="uk-UA" sz="2000" dirty="0">
              <a:latin typeface="Times New Roman" pitchFamily="18" charset="0"/>
              <a:cs typeface="Times New Roman" pitchFamily="18" charset="0"/>
            </a:rPr>
            <a:t>Завдання надає можливість вправлятися у виконанні того самого завдання знову і знову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21E2BD5-8EB5-4045-90FB-E515179E927A}" type="parTrans" cxnId="{A70EC389-B038-4508-A846-455D07A960D1}">
      <dgm:prSet/>
      <dgm:spPr/>
      <dgm:t>
        <a:bodyPr/>
        <a:lstStyle/>
        <a:p>
          <a:endParaRPr lang="ru-RU"/>
        </a:p>
      </dgm:t>
    </dgm:pt>
    <dgm:pt modelId="{8595582D-5618-4725-AF06-FB9524EEEA31}" type="sibTrans" cxnId="{A70EC389-B038-4508-A846-455D07A960D1}">
      <dgm:prSet/>
      <dgm:spPr/>
      <dgm:t>
        <a:bodyPr/>
        <a:lstStyle/>
        <a:p>
          <a:endParaRPr lang="ru-RU"/>
        </a:p>
      </dgm:t>
    </dgm:pt>
    <dgm:pt modelId="{BBE31EA3-D7E4-4BDA-8A69-6AC3470D8B0C}" type="pres">
      <dgm:prSet presAssocID="{7BAB12AD-536C-4328-999C-1353A47D3E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BE327-6CFE-4E35-9753-D5524B7C4A07}" type="pres">
      <dgm:prSet presAssocID="{4CAA6CD3-3F2A-476E-A085-41C3CC32B8A7}" presName="node" presStyleLbl="node1" presStyleIdx="0" presStyleCnt="5" custLinFactNeighborX="-40341" custLinFactNeighborY="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09AE2-FEED-47E1-8F8F-016A4DCA8D1F}" type="pres">
      <dgm:prSet presAssocID="{30003545-90EA-4C2A-BFFB-538108CCA31A}" presName="sibTrans" presStyleCnt="0"/>
      <dgm:spPr/>
    </dgm:pt>
    <dgm:pt modelId="{EB47CFEF-73BE-44FF-A167-AFE9E69E96C4}" type="pres">
      <dgm:prSet presAssocID="{E6BCB17F-90F6-46F5-98F2-75FC9B50F92C}" presName="node" presStyleLbl="node1" presStyleIdx="1" presStyleCnt="5" custLinFactNeighborX="40469" custLinFactNeighborY="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86E8-0E7F-48B3-8CCE-F953D67EA24D}" type="pres">
      <dgm:prSet presAssocID="{65B275AD-9CE4-48C7-AC15-22431026677C}" presName="sibTrans" presStyleCnt="0"/>
      <dgm:spPr/>
    </dgm:pt>
    <dgm:pt modelId="{4D639546-50C5-4DB8-8DAB-613B8153EEA9}" type="pres">
      <dgm:prSet presAssocID="{A72379A6-637A-4A43-8989-8A78E8AE149D}" presName="node" presStyleLbl="node1" presStyleIdx="2" presStyleCnt="5" custLinFactNeighborX="-11843" custLinFactNeighborY="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D837-6324-4BB1-9046-960AC236BA2E}" type="pres">
      <dgm:prSet presAssocID="{F234E372-8BD6-468F-8122-AF0BE4810D90}" presName="sibTrans" presStyleCnt="0"/>
      <dgm:spPr/>
    </dgm:pt>
    <dgm:pt modelId="{C55D54A0-70E6-4A51-A953-C94E12A3AD00}" type="pres">
      <dgm:prSet presAssocID="{19F5C8C2-C13D-42C7-BB3A-BD64954AF046}" presName="node" presStyleLbl="node1" presStyleIdx="3" presStyleCnt="5" custLinFactNeighborX="9249" custLinFactNeighborY="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AE156-A9EE-4B35-8DAC-8CBCF1FB163C}" type="pres">
      <dgm:prSet presAssocID="{89F0E4B4-7CAE-40F2-BF64-19F6CA289BFD}" presName="sibTrans" presStyleCnt="0"/>
      <dgm:spPr/>
    </dgm:pt>
    <dgm:pt modelId="{0A3CD708-C474-4946-92F9-77F8BCAD6F64}" type="pres">
      <dgm:prSet presAssocID="{87517382-F5F1-4226-B72D-209ADE3434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A2E5C-CBFC-4341-894E-1745C41477C2}" srcId="{7BAB12AD-536C-4328-999C-1353A47D3E8C}" destId="{E6BCB17F-90F6-46F5-98F2-75FC9B50F92C}" srcOrd="1" destOrd="0" parTransId="{7FF68420-CCFD-483C-AE13-90A88AB7BE15}" sibTransId="{65B275AD-9CE4-48C7-AC15-22431026677C}"/>
    <dgm:cxn modelId="{BCDEEE6E-6BAE-4776-B79B-EC04EBBE7D7A}" type="presOf" srcId="{87517382-F5F1-4226-B72D-209ADE3434E2}" destId="{0A3CD708-C474-4946-92F9-77F8BCAD6F64}" srcOrd="0" destOrd="0" presId="urn:microsoft.com/office/officeart/2005/8/layout/default"/>
    <dgm:cxn modelId="{DD787B7E-4AE1-4660-846F-5DB2B1DCFC7D}" type="presOf" srcId="{A72379A6-637A-4A43-8989-8A78E8AE149D}" destId="{4D639546-50C5-4DB8-8DAB-613B8153EEA9}" srcOrd="0" destOrd="0" presId="urn:microsoft.com/office/officeart/2005/8/layout/default"/>
    <dgm:cxn modelId="{A70EC389-B038-4508-A846-455D07A960D1}" srcId="{7BAB12AD-536C-4328-999C-1353A47D3E8C}" destId="{87517382-F5F1-4226-B72D-209ADE3434E2}" srcOrd="4" destOrd="0" parTransId="{721E2BD5-8EB5-4045-90FB-E515179E927A}" sibTransId="{8595582D-5618-4725-AF06-FB9524EEEA31}"/>
    <dgm:cxn modelId="{6EDBC3CC-1BBF-44F4-9246-939AE0BBE73C}" srcId="{7BAB12AD-536C-4328-999C-1353A47D3E8C}" destId="{19F5C8C2-C13D-42C7-BB3A-BD64954AF046}" srcOrd="3" destOrd="0" parTransId="{7E7CC539-752A-471F-A726-FFE6D488D5D1}" sibTransId="{89F0E4B4-7CAE-40F2-BF64-19F6CA289BFD}"/>
    <dgm:cxn modelId="{7DC30F11-D8C5-4F9A-B336-3294CF8B0584}" srcId="{7BAB12AD-536C-4328-999C-1353A47D3E8C}" destId="{A72379A6-637A-4A43-8989-8A78E8AE149D}" srcOrd="2" destOrd="0" parTransId="{8AE16D05-E2D0-48E0-A37E-015C98A5458E}" sibTransId="{F234E372-8BD6-468F-8122-AF0BE4810D90}"/>
    <dgm:cxn modelId="{2EF1F5B9-8AE3-406C-B411-D6D477ACB464}" type="presOf" srcId="{7BAB12AD-536C-4328-999C-1353A47D3E8C}" destId="{BBE31EA3-D7E4-4BDA-8A69-6AC3470D8B0C}" srcOrd="0" destOrd="0" presId="urn:microsoft.com/office/officeart/2005/8/layout/default"/>
    <dgm:cxn modelId="{01F74B40-447F-488E-81E1-4AF2FC1DB971}" type="presOf" srcId="{4CAA6CD3-3F2A-476E-A085-41C3CC32B8A7}" destId="{E4FBE327-6CFE-4E35-9753-D5524B7C4A07}" srcOrd="0" destOrd="0" presId="urn:microsoft.com/office/officeart/2005/8/layout/default"/>
    <dgm:cxn modelId="{4B5824B7-6342-4F57-A704-7E7B92E72E6A}" srcId="{7BAB12AD-536C-4328-999C-1353A47D3E8C}" destId="{4CAA6CD3-3F2A-476E-A085-41C3CC32B8A7}" srcOrd="0" destOrd="0" parTransId="{D0CE8262-C161-4856-9ED9-6519ACC0416E}" sibTransId="{30003545-90EA-4C2A-BFFB-538108CCA31A}"/>
    <dgm:cxn modelId="{288BF21C-6751-48F6-AFEF-4BDEC71FAAC8}" type="presOf" srcId="{19F5C8C2-C13D-42C7-BB3A-BD64954AF046}" destId="{C55D54A0-70E6-4A51-A953-C94E12A3AD00}" srcOrd="0" destOrd="0" presId="urn:microsoft.com/office/officeart/2005/8/layout/default"/>
    <dgm:cxn modelId="{85B97702-2D56-4677-BA27-BFCFA7A6F727}" type="presOf" srcId="{E6BCB17F-90F6-46F5-98F2-75FC9B50F92C}" destId="{EB47CFEF-73BE-44FF-A167-AFE9E69E96C4}" srcOrd="0" destOrd="0" presId="urn:microsoft.com/office/officeart/2005/8/layout/default"/>
    <dgm:cxn modelId="{25ABA888-B518-4E7A-AE31-ABA478628A3B}" type="presParOf" srcId="{BBE31EA3-D7E4-4BDA-8A69-6AC3470D8B0C}" destId="{E4FBE327-6CFE-4E35-9753-D5524B7C4A07}" srcOrd="0" destOrd="0" presId="urn:microsoft.com/office/officeart/2005/8/layout/default"/>
    <dgm:cxn modelId="{4A51A1C1-2682-49E4-80C8-CFD543959F7C}" type="presParOf" srcId="{BBE31EA3-D7E4-4BDA-8A69-6AC3470D8B0C}" destId="{40509AE2-FEED-47E1-8F8F-016A4DCA8D1F}" srcOrd="1" destOrd="0" presId="urn:microsoft.com/office/officeart/2005/8/layout/default"/>
    <dgm:cxn modelId="{6815301C-8F80-4EE8-8925-C2D76F291AEE}" type="presParOf" srcId="{BBE31EA3-D7E4-4BDA-8A69-6AC3470D8B0C}" destId="{EB47CFEF-73BE-44FF-A167-AFE9E69E96C4}" srcOrd="2" destOrd="0" presId="urn:microsoft.com/office/officeart/2005/8/layout/default"/>
    <dgm:cxn modelId="{8D9721C6-BAB5-4DCF-A0D6-8313992FC401}" type="presParOf" srcId="{BBE31EA3-D7E4-4BDA-8A69-6AC3470D8B0C}" destId="{C44786E8-0E7F-48B3-8CCE-F953D67EA24D}" srcOrd="3" destOrd="0" presId="urn:microsoft.com/office/officeart/2005/8/layout/default"/>
    <dgm:cxn modelId="{272F84CB-1DF2-4CA9-B0A2-177A12557349}" type="presParOf" srcId="{BBE31EA3-D7E4-4BDA-8A69-6AC3470D8B0C}" destId="{4D639546-50C5-4DB8-8DAB-613B8153EEA9}" srcOrd="4" destOrd="0" presId="urn:microsoft.com/office/officeart/2005/8/layout/default"/>
    <dgm:cxn modelId="{4CC273DD-8598-4E28-A92D-83A3F506B9CA}" type="presParOf" srcId="{BBE31EA3-D7E4-4BDA-8A69-6AC3470D8B0C}" destId="{51EDD837-6324-4BB1-9046-960AC236BA2E}" srcOrd="5" destOrd="0" presId="urn:microsoft.com/office/officeart/2005/8/layout/default"/>
    <dgm:cxn modelId="{075B33F2-37E3-4792-BE0E-C6793516D965}" type="presParOf" srcId="{BBE31EA3-D7E4-4BDA-8A69-6AC3470D8B0C}" destId="{C55D54A0-70E6-4A51-A953-C94E12A3AD00}" srcOrd="6" destOrd="0" presId="urn:microsoft.com/office/officeart/2005/8/layout/default"/>
    <dgm:cxn modelId="{FC7C524C-37FF-4B05-B133-93ACA79A52AE}" type="presParOf" srcId="{BBE31EA3-D7E4-4BDA-8A69-6AC3470D8B0C}" destId="{084AE156-A9EE-4B35-8DAC-8CBCF1FB163C}" srcOrd="7" destOrd="0" presId="urn:microsoft.com/office/officeart/2005/8/layout/default"/>
    <dgm:cxn modelId="{B368C2F0-A3C1-4049-92AB-29074D229B5C}" type="presParOf" srcId="{BBE31EA3-D7E4-4BDA-8A69-6AC3470D8B0C}" destId="{0A3CD708-C474-4946-92F9-77F8BCAD6F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2E0CBA-BFEB-4F19-9D74-74E8F1A7E6E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CB6DC-7669-4A89-89B4-EDD44855E24E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Музичні</a:t>
          </a:r>
          <a:r>
            <a:rPr lang="uk-UA" b="1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заняття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860C09E-8F10-43F2-9AA7-A7BC2552E8B7}" type="parTrans" cxnId="{86F988EB-09BC-4F4C-AE51-1C8693245455}">
      <dgm:prSet/>
      <dgm:spPr/>
      <dgm:t>
        <a:bodyPr/>
        <a:lstStyle/>
        <a:p>
          <a:endParaRPr lang="ru-RU"/>
        </a:p>
      </dgm:t>
    </dgm:pt>
    <dgm:pt modelId="{2FDF80E5-84E3-4488-97EE-F8DAD9660504}" type="sibTrans" cxnId="{86F988EB-09BC-4F4C-AE51-1C8693245455}">
      <dgm:prSet/>
      <dgm:spPr/>
      <dgm:t>
        <a:bodyPr/>
        <a:lstStyle/>
        <a:p>
          <a:endParaRPr lang="ru-RU"/>
        </a:p>
      </dgm:t>
    </dgm:pt>
    <dgm:pt modelId="{B21F7EAD-2AA9-4502-9218-6B4BB77EF3A4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Фізкультурні</a:t>
          </a:r>
          <a:r>
            <a:rPr lang="uk-UA" b="1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заняття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05A7CE3-56AE-476D-B2F1-C64FA595B32B}" type="parTrans" cxnId="{1DE47C58-C100-4578-9E8D-0985737659A0}">
      <dgm:prSet/>
      <dgm:spPr/>
      <dgm:t>
        <a:bodyPr/>
        <a:lstStyle/>
        <a:p>
          <a:endParaRPr lang="ru-RU"/>
        </a:p>
      </dgm:t>
    </dgm:pt>
    <dgm:pt modelId="{E90709B0-0318-413F-B1C6-C3D2404E3259}" type="sibTrans" cxnId="{1DE47C58-C100-4578-9E8D-0985737659A0}">
      <dgm:prSet/>
      <dgm:spPr/>
      <dgm:t>
        <a:bodyPr/>
        <a:lstStyle/>
        <a:p>
          <a:endParaRPr lang="ru-RU"/>
        </a:p>
      </dgm:t>
    </dgm:pt>
    <dgm:pt modelId="{3C31F162-626B-4B8C-A4F6-4F36F0ACED22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Свята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41724D2-A900-40B9-B80A-7AD54F74F703}" type="parTrans" cxnId="{C9494FAF-695F-4A11-897C-B61D5B8D73FF}">
      <dgm:prSet/>
      <dgm:spPr/>
      <dgm:t>
        <a:bodyPr/>
        <a:lstStyle/>
        <a:p>
          <a:endParaRPr lang="ru-RU"/>
        </a:p>
      </dgm:t>
    </dgm:pt>
    <dgm:pt modelId="{6284A345-EA05-4295-9E0C-727462F9C129}" type="sibTrans" cxnId="{C9494FAF-695F-4A11-897C-B61D5B8D73FF}">
      <dgm:prSet/>
      <dgm:spPr/>
      <dgm:t>
        <a:bodyPr/>
        <a:lstStyle/>
        <a:p>
          <a:endParaRPr lang="ru-RU"/>
        </a:p>
      </dgm:t>
    </dgm:pt>
    <dgm:pt modelId="{266178D1-FA8B-4563-8A2B-C47205114A7D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Розваги 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AA8037-E06D-4D0C-89F3-BC4F0C5D18A4}" type="parTrans" cxnId="{DC1CFD09-CB93-406A-8FD9-1DD7E26B3E31}">
      <dgm:prSet/>
      <dgm:spPr/>
      <dgm:t>
        <a:bodyPr/>
        <a:lstStyle/>
        <a:p>
          <a:endParaRPr lang="ru-RU"/>
        </a:p>
      </dgm:t>
    </dgm:pt>
    <dgm:pt modelId="{FBBEDD5C-AE41-4678-B709-6A3FBBF9629B}" type="sibTrans" cxnId="{DC1CFD09-CB93-406A-8FD9-1DD7E26B3E31}">
      <dgm:prSet/>
      <dgm:spPr/>
      <dgm:t>
        <a:bodyPr/>
        <a:lstStyle/>
        <a:p>
          <a:endParaRPr lang="ru-RU"/>
        </a:p>
      </dgm:t>
    </dgm:pt>
    <dgm:pt modelId="{DFFD27B9-318C-497A-B1FF-8DD56ABDE037}">
      <dgm:prSet phldrT="[Текст]"/>
      <dgm:spPr>
        <a:solidFill>
          <a:schemeClr val="bg2">
            <a:lumMod val="20000"/>
            <a:lumOff val="80000"/>
            <a:alpha val="90000"/>
          </a:schemeClr>
        </a:solidFill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uk-UA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Ігри-театралізації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15808AB-2621-4E53-9800-A9C0C3C767DC}" type="parTrans" cxnId="{4D773016-DB4F-4746-AFEC-40E4007B7F10}">
      <dgm:prSet/>
      <dgm:spPr/>
      <dgm:t>
        <a:bodyPr/>
        <a:lstStyle/>
        <a:p>
          <a:endParaRPr lang="ru-RU"/>
        </a:p>
      </dgm:t>
    </dgm:pt>
    <dgm:pt modelId="{BD731A76-F6D0-47FC-A186-5B25F4868DC3}" type="sibTrans" cxnId="{4D773016-DB4F-4746-AFEC-40E4007B7F10}">
      <dgm:prSet/>
      <dgm:spPr/>
      <dgm:t>
        <a:bodyPr/>
        <a:lstStyle/>
        <a:p>
          <a:endParaRPr lang="ru-RU"/>
        </a:p>
      </dgm:t>
    </dgm:pt>
    <dgm:pt modelId="{DAF9C663-EEF1-44E6-875F-F311373A73CF}" type="pres">
      <dgm:prSet presAssocID="{742E0CBA-BFEB-4F19-9D74-74E8F1A7E6E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935F086-CEDD-4812-95B0-41A8C05E3505}" type="pres">
      <dgm:prSet presAssocID="{742E0CBA-BFEB-4F19-9D74-74E8F1A7E6EB}" presName="pyramid" presStyleLbl="node1" presStyleIdx="0" presStyleCnt="1" custLinFactNeighborX="-565" custLinFactNeighborY="350"/>
      <dgm:spPr/>
    </dgm:pt>
    <dgm:pt modelId="{D14C5509-58E9-464F-8891-C445ED212218}" type="pres">
      <dgm:prSet presAssocID="{742E0CBA-BFEB-4F19-9D74-74E8F1A7E6EB}" presName="theList" presStyleCnt="0"/>
      <dgm:spPr/>
    </dgm:pt>
    <dgm:pt modelId="{1E488286-0BE2-436D-AE0A-761E1190024C}" type="pres">
      <dgm:prSet presAssocID="{FCFCB6DC-7669-4A89-89B4-EDD44855E24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490C-461C-4401-B6C0-D74B9DC630CF}" type="pres">
      <dgm:prSet presAssocID="{FCFCB6DC-7669-4A89-89B4-EDD44855E24E}" presName="aSpace" presStyleCnt="0"/>
      <dgm:spPr/>
    </dgm:pt>
    <dgm:pt modelId="{9F803360-2548-4D1B-A53D-5025E07B13F4}" type="pres">
      <dgm:prSet presAssocID="{B21F7EAD-2AA9-4502-9218-6B4BB77EF3A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34393-1DB7-4791-8A84-41C0EB53E2F9}" type="pres">
      <dgm:prSet presAssocID="{B21F7EAD-2AA9-4502-9218-6B4BB77EF3A4}" presName="aSpace" presStyleCnt="0"/>
      <dgm:spPr/>
    </dgm:pt>
    <dgm:pt modelId="{E39E0D92-89F8-41CA-B277-23549259021A}" type="pres">
      <dgm:prSet presAssocID="{3C31F162-626B-4B8C-A4F6-4F36F0ACED22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93AA2-C736-48FB-80EA-0A7987ECF2A9}" type="pres">
      <dgm:prSet presAssocID="{3C31F162-626B-4B8C-A4F6-4F36F0ACED22}" presName="aSpace" presStyleCnt="0"/>
      <dgm:spPr/>
    </dgm:pt>
    <dgm:pt modelId="{F0C617FA-5CA6-4060-8D3B-8F9707B7B91B}" type="pres">
      <dgm:prSet presAssocID="{266178D1-FA8B-4563-8A2B-C47205114A7D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BDCA5-5530-4B60-9E66-D4E0C8075510}" type="pres">
      <dgm:prSet presAssocID="{266178D1-FA8B-4563-8A2B-C47205114A7D}" presName="aSpace" presStyleCnt="0"/>
      <dgm:spPr/>
    </dgm:pt>
    <dgm:pt modelId="{5D5AA152-18F6-4CBE-AAB0-ED58982F224E}" type="pres">
      <dgm:prSet presAssocID="{DFFD27B9-318C-497A-B1FF-8DD56ABDE03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5ED9F-3D35-41B9-92A0-30DD5186823C}" type="pres">
      <dgm:prSet presAssocID="{DFFD27B9-318C-497A-B1FF-8DD56ABDE037}" presName="aSpace" presStyleCnt="0"/>
      <dgm:spPr/>
    </dgm:pt>
  </dgm:ptLst>
  <dgm:cxnLst>
    <dgm:cxn modelId="{4D773016-DB4F-4746-AFEC-40E4007B7F10}" srcId="{742E0CBA-BFEB-4F19-9D74-74E8F1A7E6EB}" destId="{DFFD27B9-318C-497A-B1FF-8DD56ABDE037}" srcOrd="4" destOrd="0" parTransId="{415808AB-2621-4E53-9800-A9C0C3C767DC}" sibTransId="{BD731A76-F6D0-47FC-A186-5B25F4868DC3}"/>
    <dgm:cxn modelId="{1DE47C58-C100-4578-9E8D-0985737659A0}" srcId="{742E0CBA-BFEB-4F19-9D74-74E8F1A7E6EB}" destId="{B21F7EAD-2AA9-4502-9218-6B4BB77EF3A4}" srcOrd="1" destOrd="0" parTransId="{D05A7CE3-56AE-476D-B2F1-C64FA595B32B}" sibTransId="{E90709B0-0318-413F-B1C6-C3D2404E3259}"/>
    <dgm:cxn modelId="{FA4CFE65-4DAE-4FB6-AD3E-565C704DBB92}" type="presOf" srcId="{742E0CBA-BFEB-4F19-9D74-74E8F1A7E6EB}" destId="{DAF9C663-EEF1-44E6-875F-F311373A73CF}" srcOrd="0" destOrd="0" presId="urn:microsoft.com/office/officeart/2005/8/layout/pyramid2"/>
    <dgm:cxn modelId="{DC1CFD09-CB93-406A-8FD9-1DD7E26B3E31}" srcId="{742E0CBA-BFEB-4F19-9D74-74E8F1A7E6EB}" destId="{266178D1-FA8B-4563-8A2B-C47205114A7D}" srcOrd="3" destOrd="0" parTransId="{E8AA8037-E06D-4D0C-89F3-BC4F0C5D18A4}" sibTransId="{FBBEDD5C-AE41-4678-B709-6A3FBBF9629B}"/>
    <dgm:cxn modelId="{86F988EB-09BC-4F4C-AE51-1C8693245455}" srcId="{742E0CBA-BFEB-4F19-9D74-74E8F1A7E6EB}" destId="{FCFCB6DC-7669-4A89-89B4-EDD44855E24E}" srcOrd="0" destOrd="0" parTransId="{5860C09E-8F10-43F2-9AA7-A7BC2552E8B7}" sibTransId="{2FDF80E5-84E3-4488-97EE-F8DAD9660504}"/>
    <dgm:cxn modelId="{AC085C07-15FE-412D-BD6D-FDD59F2A7454}" type="presOf" srcId="{DFFD27B9-318C-497A-B1FF-8DD56ABDE037}" destId="{5D5AA152-18F6-4CBE-AAB0-ED58982F224E}" srcOrd="0" destOrd="0" presId="urn:microsoft.com/office/officeart/2005/8/layout/pyramid2"/>
    <dgm:cxn modelId="{C9494FAF-695F-4A11-897C-B61D5B8D73FF}" srcId="{742E0CBA-BFEB-4F19-9D74-74E8F1A7E6EB}" destId="{3C31F162-626B-4B8C-A4F6-4F36F0ACED22}" srcOrd="2" destOrd="0" parTransId="{B41724D2-A900-40B9-B80A-7AD54F74F703}" sibTransId="{6284A345-EA05-4295-9E0C-727462F9C129}"/>
    <dgm:cxn modelId="{19409D7A-183A-4338-8DF4-6B3CEEA20F3B}" type="presOf" srcId="{3C31F162-626B-4B8C-A4F6-4F36F0ACED22}" destId="{E39E0D92-89F8-41CA-B277-23549259021A}" srcOrd="0" destOrd="0" presId="urn:microsoft.com/office/officeart/2005/8/layout/pyramid2"/>
    <dgm:cxn modelId="{750F36A0-A622-45D3-9739-D6637E6BB983}" type="presOf" srcId="{FCFCB6DC-7669-4A89-89B4-EDD44855E24E}" destId="{1E488286-0BE2-436D-AE0A-761E1190024C}" srcOrd="0" destOrd="0" presId="urn:microsoft.com/office/officeart/2005/8/layout/pyramid2"/>
    <dgm:cxn modelId="{E6AF5DF6-2EE3-450C-861E-707D500C73EC}" type="presOf" srcId="{B21F7EAD-2AA9-4502-9218-6B4BB77EF3A4}" destId="{9F803360-2548-4D1B-A53D-5025E07B13F4}" srcOrd="0" destOrd="0" presId="urn:microsoft.com/office/officeart/2005/8/layout/pyramid2"/>
    <dgm:cxn modelId="{11EAB29D-CBFD-46BF-9313-D5C5EC2359A1}" type="presOf" srcId="{266178D1-FA8B-4563-8A2B-C47205114A7D}" destId="{F0C617FA-5CA6-4060-8D3B-8F9707B7B91B}" srcOrd="0" destOrd="0" presId="urn:microsoft.com/office/officeart/2005/8/layout/pyramid2"/>
    <dgm:cxn modelId="{AD6497EF-8D87-4C20-98F6-B994FF091076}" type="presParOf" srcId="{DAF9C663-EEF1-44E6-875F-F311373A73CF}" destId="{E935F086-CEDD-4812-95B0-41A8C05E3505}" srcOrd="0" destOrd="0" presId="urn:microsoft.com/office/officeart/2005/8/layout/pyramid2"/>
    <dgm:cxn modelId="{7F97575B-B2AB-479C-BE15-25DC2FC545B7}" type="presParOf" srcId="{DAF9C663-EEF1-44E6-875F-F311373A73CF}" destId="{D14C5509-58E9-464F-8891-C445ED212218}" srcOrd="1" destOrd="0" presId="urn:microsoft.com/office/officeart/2005/8/layout/pyramid2"/>
    <dgm:cxn modelId="{1A89FA17-4B08-4D04-BB8E-56E8E67D0792}" type="presParOf" srcId="{D14C5509-58E9-464F-8891-C445ED212218}" destId="{1E488286-0BE2-436D-AE0A-761E1190024C}" srcOrd="0" destOrd="0" presId="urn:microsoft.com/office/officeart/2005/8/layout/pyramid2"/>
    <dgm:cxn modelId="{A9104A3D-5299-404F-AC59-D2CC510DB563}" type="presParOf" srcId="{D14C5509-58E9-464F-8891-C445ED212218}" destId="{8340490C-461C-4401-B6C0-D74B9DC630CF}" srcOrd="1" destOrd="0" presId="urn:microsoft.com/office/officeart/2005/8/layout/pyramid2"/>
    <dgm:cxn modelId="{96242F61-0B46-4E9E-8242-AC2410B445D7}" type="presParOf" srcId="{D14C5509-58E9-464F-8891-C445ED212218}" destId="{9F803360-2548-4D1B-A53D-5025E07B13F4}" srcOrd="2" destOrd="0" presId="urn:microsoft.com/office/officeart/2005/8/layout/pyramid2"/>
    <dgm:cxn modelId="{1BC0E759-E373-4202-A607-F65A9739A06D}" type="presParOf" srcId="{D14C5509-58E9-464F-8891-C445ED212218}" destId="{7DB34393-1DB7-4791-8A84-41C0EB53E2F9}" srcOrd="3" destOrd="0" presId="urn:microsoft.com/office/officeart/2005/8/layout/pyramid2"/>
    <dgm:cxn modelId="{27686A29-4240-46AB-86C9-4285D83F7372}" type="presParOf" srcId="{D14C5509-58E9-464F-8891-C445ED212218}" destId="{E39E0D92-89F8-41CA-B277-23549259021A}" srcOrd="4" destOrd="0" presId="urn:microsoft.com/office/officeart/2005/8/layout/pyramid2"/>
    <dgm:cxn modelId="{C3D4CA31-97A0-45D9-B10A-F93F15A04FC7}" type="presParOf" srcId="{D14C5509-58E9-464F-8891-C445ED212218}" destId="{3CC93AA2-C736-48FB-80EA-0A7987ECF2A9}" srcOrd="5" destOrd="0" presId="urn:microsoft.com/office/officeart/2005/8/layout/pyramid2"/>
    <dgm:cxn modelId="{E701B36E-CE0F-416A-A6C7-F3790C0D26F8}" type="presParOf" srcId="{D14C5509-58E9-464F-8891-C445ED212218}" destId="{F0C617FA-5CA6-4060-8D3B-8F9707B7B91B}" srcOrd="6" destOrd="0" presId="urn:microsoft.com/office/officeart/2005/8/layout/pyramid2"/>
    <dgm:cxn modelId="{0F552C2B-F5C3-4D19-9C51-8E1C2F4C8917}" type="presParOf" srcId="{D14C5509-58E9-464F-8891-C445ED212218}" destId="{78FBDCA5-5530-4B60-9E66-D4E0C8075510}" srcOrd="7" destOrd="0" presId="urn:microsoft.com/office/officeart/2005/8/layout/pyramid2"/>
    <dgm:cxn modelId="{2F068125-0766-41BA-A7D3-1E2C9EF4F0AC}" type="presParOf" srcId="{D14C5509-58E9-464F-8891-C445ED212218}" destId="{5D5AA152-18F6-4CBE-AAB0-ED58982F224E}" srcOrd="8" destOrd="0" presId="urn:microsoft.com/office/officeart/2005/8/layout/pyramid2"/>
    <dgm:cxn modelId="{07BE107C-402B-447B-B824-5D06B09976AE}" type="presParOf" srcId="{D14C5509-58E9-464F-8891-C445ED212218}" destId="{4365ED9F-3D35-41B9-92A0-30DD5186823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B6F7C-81D8-4427-8F05-C98871026A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A0CF6-BA33-4804-8026-820556D32703}">
      <dgm:prSet phldrT="[Текст]" custT="1"/>
      <dgm:spPr>
        <a:solidFill>
          <a:schemeClr val="accent5">
            <a:alpha val="90000"/>
          </a:schemeClr>
        </a:solidFill>
        <a:ln w="76200">
          <a:solidFill>
            <a:schemeClr val="accent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Становлення та розвиток </a:t>
          </a:r>
          <a:r>
            <a:rPr lang="uk-UA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самоефективної особистості</a:t>
          </a:r>
          <a:endParaRPr lang="ru-RU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5EBCF9-7C0A-4BA5-820B-A77EE0A4BF66}" type="parTrans" cxnId="{E0539D18-B0AA-4B07-A7F8-8ADDAC800F36}">
      <dgm:prSet/>
      <dgm:spPr/>
      <dgm:t>
        <a:bodyPr/>
        <a:lstStyle/>
        <a:p>
          <a:endParaRPr lang="ru-RU"/>
        </a:p>
      </dgm:t>
    </dgm:pt>
    <dgm:pt modelId="{F7661C43-AD21-4E09-8E23-F1E4567E3ED8}" type="sibTrans" cxnId="{E0539D18-B0AA-4B07-A7F8-8ADDAC800F36}">
      <dgm:prSet/>
      <dgm:spPr/>
      <dgm:t>
        <a:bodyPr/>
        <a:lstStyle/>
        <a:p>
          <a:endParaRPr lang="ru-RU"/>
        </a:p>
      </dgm:t>
    </dgm:pt>
    <dgm:pt modelId="{1D9F5CBE-722E-467C-9266-A28D2ADAE022}">
      <dgm:prSet phldrT="[Текст]"/>
      <dgm:spPr>
        <a:solidFill>
          <a:schemeClr val="accent5">
            <a:alpha val="90000"/>
          </a:schemeClr>
        </a:solidFill>
        <a:ln w="76200">
          <a:solidFill>
            <a:schemeClr val="accent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Досягнення поставлених цілей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D0DAD1-4729-4A16-9BFD-EF85D5A92346}" type="parTrans" cxnId="{4E9DB764-B328-4D9C-A3FA-8E123A4B70A1}">
      <dgm:prSet/>
      <dgm:spPr/>
      <dgm:t>
        <a:bodyPr/>
        <a:lstStyle/>
        <a:p>
          <a:endParaRPr lang="ru-RU"/>
        </a:p>
      </dgm:t>
    </dgm:pt>
    <dgm:pt modelId="{D5C86F31-0ED0-4E9B-9F89-B310A1F3BE11}" type="sibTrans" cxnId="{4E9DB764-B328-4D9C-A3FA-8E123A4B70A1}">
      <dgm:prSet/>
      <dgm:spPr/>
      <dgm:t>
        <a:bodyPr/>
        <a:lstStyle/>
        <a:p>
          <a:endParaRPr lang="ru-RU"/>
        </a:p>
      </dgm:t>
    </dgm:pt>
    <dgm:pt modelId="{3EEFB35C-FE38-4013-9C6C-C285F2830E10}">
      <dgm:prSet phldrT="[Текст]"/>
      <dgm:spPr>
        <a:solidFill>
          <a:schemeClr val="accent5">
            <a:alpha val="90000"/>
          </a:schemeClr>
        </a:solidFill>
        <a:ln w="76200">
          <a:solidFill>
            <a:schemeClr val="accent1"/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Успішність у різних видах діяльності</a:t>
          </a:r>
          <a:endParaRPr lang="ru-RU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2C93005-F555-4E20-AEC2-94593F9BBC80}" type="parTrans" cxnId="{146EFBF2-4D96-43FE-B53F-5DF9387A5D7D}">
      <dgm:prSet/>
      <dgm:spPr/>
      <dgm:t>
        <a:bodyPr/>
        <a:lstStyle/>
        <a:p>
          <a:endParaRPr lang="ru-RU"/>
        </a:p>
      </dgm:t>
    </dgm:pt>
    <dgm:pt modelId="{7C4E05BB-068D-40D8-81F5-372124161EBB}" type="sibTrans" cxnId="{146EFBF2-4D96-43FE-B53F-5DF9387A5D7D}">
      <dgm:prSet/>
      <dgm:spPr/>
      <dgm:t>
        <a:bodyPr/>
        <a:lstStyle/>
        <a:p>
          <a:endParaRPr lang="ru-RU"/>
        </a:p>
      </dgm:t>
    </dgm:pt>
    <dgm:pt modelId="{535648A9-00DB-445D-A3C8-604681FFF4A6}" type="pres">
      <dgm:prSet presAssocID="{2C3B6F7C-81D8-4427-8F05-C98871026A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1864E7-7E9E-4557-A678-FAB3F26F00EC}" type="pres">
      <dgm:prSet presAssocID="{E58A0CF6-BA33-4804-8026-820556D32703}" presName="hierRoot1" presStyleCnt="0"/>
      <dgm:spPr/>
    </dgm:pt>
    <dgm:pt modelId="{78A3B02C-82EF-4314-8EAA-306A8B13E22B}" type="pres">
      <dgm:prSet presAssocID="{E58A0CF6-BA33-4804-8026-820556D32703}" presName="composite" presStyleCnt="0"/>
      <dgm:spPr/>
    </dgm:pt>
    <dgm:pt modelId="{59EF4A65-BC90-4FED-9DD3-BD89430202F4}" type="pres">
      <dgm:prSet presAssocID="{E58A0CF6-BA33-4804-8026-820556D32703}" presName="background" presStyleLbl="node0" presStyleIdx="0" presStyleCnt="1"/>
      <dgm:spPr/>
    </dgm:pt>
    <dgm:pt modelId="{4308C379-F1AD-4699-8E9F-3948BF4F2B93}" type="pres">
      <dgm:prSet presAssocID="{E58A0CF6-BA33-4804-8026-820556D32703}" presName="text" presStyleLbl="fgAcc0" presStyleIdx="0" presStyleCnt="1" custScaleX="130769" custLinFactNeighborX="-136" custLinFactNeighborY="10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ADF7A1-B3F9-4260-93DD-DE8A37B87371}" type="pres">
      <dgm:prSet presAssocID="{E58A0CF6-BA33-4804-8026-820556D32703}" presName="hierChild2" presStyleCnt="0"/>
      <dgm:spPr/>
    </dgm:pt>
    <dgm:pt modelId="{D9725172-46F6-4089-9085-9F5BFDAB95D3}" type="pres">
      <dgm:prSet presAssocID="{9AD0DAD1-4729-4A16-9BFD-EF85D5A9234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116EF6E-9281-4525-BF9A-A04538359B25}" type="pres">
      <dgm:prSet presAssocID="{1D9F5CBE-722E-467C-9266-A28D2ADAE022}" presName="hierRoot2" presStyleCnt="0"/>
      <dgm:spPr/>
    </dgm:pt>
    <dgm:pt modelId="{E0430A21-5B21-42F9-81D9-AA7076B00351}" type="pres">
      <dgm:prSet presAssocID="{1D9F5CBE-722E-467C-9266-A28D2ADAE022}" presName="composite2" presStyleCnt="0"/>
      <dgm:spPr/>
    </dgm:pt>
    <dgm:pt modelId="{67E571C0-3615-4AEF-B758-36DEFD1B7A17}" type="pres">
      <dgm:prSet presAssocID="{1D9F5CBE-722E-467C-9266-A28D2ADAE022}" presName="background2" presStyleLbl="node2" presStyleIdx="0" presStyleCnt="2"/>
      <dgm:spPr/>
    </dgm:pt>
    <dgm:pt modelId="{594DECC0-DFB9-4030-ACAF-11604416797D}" type="pres">
      <dgm:prSet presAssocID="{1D9F5CBE-722E-467C-9266-A28D2ADAE0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46D186-A504-4EB9-9AA5-9B1E7BFCCEF2}" type="pres">
      <dgm:prSet presAssocID="{1D9F5CBE-722E-467C-9266-A28D2ADAE022}" presName="hierChild3" presStyleCnt="0"/>
      <dgm:spPr/>
    </dgm:pt>
    <dgm:pt modelId="{5FB9C2BC-3EC3-404A-824C-8E58FF0816C9}" type="pres">
      <dgm:prSet presAssocID="{42C93005-F555-4E20-AEC2-94593F9BBC8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E2E7613-4D82-4802-8DE6-B8336714ADF9}" type="pres">
      <dgm:prSet presAssocID="{3EEFB35C-FE38-4013-9C6C-C285F2830E10}" presName="hierRoot2" presStyleCnt="0"/>
      <dgm:spPr/>
    </dgm:pt>
    <dgm:pt modelId="{B5FCB61D-FF66-480F-8041-6FF38D8CC89D}" type="pres">
      <dgm:prSet presAssocID="{3EEFB35C-FE38-4013-9C6C-C285F2830E10}" presName="composite2" presStyleCnt="0"/>
      <dgm:spPr/>
    </dgm:pt>
    <dgm:pt modelId="{73FF1CA4-3370-46DD-9C94-DF6A3719E179}" type="pres">
      <dgm:prSet presAssocID="{3EEFB35C-FE38-4013-9C6C-C285F2830E10}" presName="background2" presStyleLbl="node2" presStyleIdx="1" presStyleCnt="2"/>
      <dgm:spPr/>
    </dgm:pt>
    <dgm:pt modelId="{32B1E536-1F14-44AD-AE4A-D174D8D348B4}" type="pres">
      <dgm:prSet presAssocID="{3EEFB35C-FE38-4013-9C6C-C285F2830E1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1E9D5F-A910-4283-88AA-F49BF40D1B92}" type="pres">
      <dgm:prSet presAssocID="{3EEFB35C-FE38-4013-9C6C-C285F2830E10}" presName="hierChild3" presStyleCnt="0"/>
      <dgm:spPr/>
    </dgm:pt>
  </dgm:ptLst>
  <dgm:cxnLst>
    <dgm:cxn modelId="{736FBC01-E87F-4EB7-8DC2-28FA103B483D}" type="presOf" srcId="{1D9F5CBE-722E-467C-9266-A28D2ADAE022}" destId="{594DECC0-DFB9-4030-ACAF-11604416797D}" srcOrd="0" destOrd="0" presId="urn:microsoft.com/office/officeart/2005/8/layout/hierarchy1"/>
    <dgm:cxn modelId="{03E07D78-1104-4512-9841-712123070E33}" type="presOf" srcId="{2C3B6F7C-81D8-4427-8F05-C98871026A42}" destId="{535648A9-00DB-445D-A3C8-604681FFF4A6}" srcOrd="0" destOrd="0" presId="urn:microsoft.com/office/officeart/2005/8/layout/hierarchy1"/>
    <dgm:cxn modelId="{E0539D18-B0AA-4B07-A7F8-8ADDAC800F36}" srcId="{2C3B6F7C-81D8-4427-8F05-C98871026A42}" destId="{E58A0CF6-BA33-4804-8026-820556D32703}" srcOrd="0" destOrd="0" parTransId="{815EBCF9-7C0A-4BA5-820B-A77EE0A4BF66}" sibTransId="{F7661C43-AD21-4E09-8E23-F1E4567E3ED8}"/>
    <dgm:cxn modelId="{F84084F3-A9FD-49DC-9EA7-01E8F04167AF}" type="presOf" srcId="{42C93005-F555-4E20-AEC2-94593F9BBC80}" destId="{5FB9C2BC-3EC3-404A-824C-8E58FF0816C9}" srcOrd="0" destOrd="0" presId="urn:microsoft.com/office/officeart/2005/8/layout/hierarchy1"/>
    <dgm:cxn modelId="{146EFBF2-4D96-43FE-B53F-5DF9387A5D7D}" srcId="{E58A0CF6-BA33-4804-8026-820556D32703}" destId="{3EEFB35C-FE38-4013-9C6C-C285F2830E10}" srcOrd="1" destOrd="0" parTransId="{42C93005-F555-4E20-AEC2-94593F9BBC80}" sibTransId="{7C4E05BB-068D-40D8-81F5-372124161EBB}"/>
    <dgm:cxn modelId="{25D81DA2-F131-4A66-A3D4-876956BD28EB}" type="presOf" srcId="{3EEFB35C-FE38-4013-9C6C-C285F2830E10}" destId="{32B1E536-1F14-44AD-AE4A-D174D8D348B4}" srcOrd="0" destOrd="0" presId="urn:microsoft.com/office/officeart/2005/8/layout/hierarchy1"/>
    <dgm:cxn modelId="{4C12D706-0F5A-44AC-841A-A2239E8F1E70}" type="presOf" srcId="{9AD0DAD1-4729-4A16-9BFD-EF85D5A92346}" destId="{D9725172-46F6-4089-9085-9F5BFDAB95D3}" srcOrd="0" destOrd="0" presId="urn:microsoft.com/office/officeart/2005/8/layout/hierarchy1"/>
    <dgm:cxn modelId="{4E07EB46-65EB-43F4-A1DC-40801FFBB9A7}" type="presOf" srcId="{E58A0CF6-BA33-4804-8026-820556D32703}" destId="{4308C379-F1AD-4699-8E9F-3948BF4F2B93}" srcOrd="0" destOrd="0" presId="urn:microsoft.com/office/officeart/2005/8/layout/hierarchy1"/>
    <dgm:cxn modelId="{4E9DB764-B328-4D9C-A3FA-8E123A4B70A1}" srcId="{E58A0CF6-BA33-4804-8026-820556D32703}" destId="{1D9F5CBE-722E-467C-9266-A28D2ADAE022}" srcOrd="0" destOrd="0" parTransId="{9AD0DAD1-4729-4A16-9BFD-EF85D5A92346}" sibTransId="{D5C86F31-0ED0-4E9B-9F89-B310A1F3BE11}"/>
    <dgm:cxn modelId="{678FD9DF-E326-4F23-900D-DB4D4424487A}" type="presParOf" srcId="{535648A9-00DB-445D-A3C8-604681FFF4A6}" destId="{8F1864E7-7E9E-4557-A678-FAB3F26F00EC}" srcOrd="0" destOrd="0" presId="urn:microsoft.com/office/officeart/2005/8/layout/hierarchy1"/>
    <dgm:cxn modelId="{FE576D12-1AC8-4B27-8103-7E46819E01D7}" type="presParOf" srcId="{8F1864E7-7E9E-4557-A678-FAB3F26F00EC}" destId="{78A3B02C-82EF-4314-8EAA-306A8B13E22B}" srcOrd="0" destOrd="0" presId="urn:microsoft.com/office/officeart/2005/8/layout/hierarchy1"/>
    <dgm:cxn modelId="{9E888656-C78E-4FF1-B238-C11793F1B5EF}" type="presParOf" srcId="{78A3B02C-82EF-4314-8EAA-306A8B13E22B}" destId="{59EF4A65-BC90-4FED-9DD3-BD89430202F4}" srcOrd="0" destOrd="0" presId="urn:microsoft.com/office/officeart/2005/8/layout/hierarchy1"/>
    <dgm:cxn modelId="{20BD7D98-C372-419A-9C5D-27FA2174AA04}" type="presParOf" srcId="{78A3B02C-82EF-4314-8EAA-306A8B13E22B}" destId="{4308C379-F1AD-4699-8E9F-3948BF4F2B93}" srcOrd="1" destOrd="0" presId="urn:microsoft.com/office/officeart/2005/8/layout/hierarchy1"/>
    <dgm:cxn modelId="{27A2CEC1-57CB-4B8E-BA7E-F08A72647408}" type="presParOf" srcId="{8F1864E7-7E9E-4557-A678-FAB3F26F00EC}" destId="{B0ADF7A1-B3F9-4260-93DD-DE8A37B87371}" srcOrd="1" destOrd="0" presId="urn:microsoft.com/office/officeart/2005/8/layout/hierarchy1"/>
    <dgm:cxn modelId="{CE220527-5ADA-4FF9-A5D6-A89ED407ED54}" type="presParOf" srcId="{B0ADF7A1-B3F9-4260-93DD-DE8A37B87371}" destId="{D9725172-46F6-4089-9085-9F5BFDAB95D3}" srcOrd="0" destOrd="0" presId="urn:microsoft.com/office/officeart/2005/8/layout/hierarchy1"/>
    <dgm:cxn modelId="{9548DC04-9A82-4F60-B3C5-A611705ECCB9}" type="presParOf" srcId="{B0ADF7A1-B3F9-4260-93DD-DE8A37B87371}" destId="{6116EF6E-9281-4525-BF9A-A04538359B25}" srcOrd="1" destOrd="0" presId="urn:microsoft.com/office/officeart/2005/8/layout/hierarchy1"/>
    <dgm:cxn modelId="{6748D8E9-DF56-45C0-AE7F-CDE8DBFF5FE6}" type="presParOf" srcId="{6116EF6E-9281-4525-BF9A-A04538359B25}" destId="{E0430A21-5B21-42F9-81D9-AA7076B00351}" srcOrd="0" destOrd="0" presId="urn:microsoft.com/office/officeart/2005/8/layout/hierarchy1"/>
    <dgm:cxn modelId="{C99C5D23-3BE7-42FA-9294-8F6069A961B5}" type="presParOf" srcId="{E0430A21-5B21-42F9-81D9-AA7076B00351}" destId="{67E571C0-3615-4AEF-B758-36DEFD1B7A17}" srcOrd="0" destOrd="0" presId="urn:microsoft.com/office/officeart/2005/8/layout/hierarchy1"/>
    <dgm:cxn modelId="{E6800B0D-928A-4763-9A0A-12FA7D883447}" type="presParOf" srcId="{E0430A21-5B21-42F9-81D9-AA7076B00351}" destId="{594DECC0-DFB9-4030-ACAF-11604416797D}" srcOrd="1" destOrd="0" presId="urn:microsoft.com/office/officeart/2005/8/layout/hierarchy1"/>
    <dgm:cxn modelId="{41AC8E7B-EACA-482A-B200-F95FAA8C17A2}" type="presParOf" srcId="{6116EF6E-9281-4525-BF9A-A04538359B25}" destId="{C046D186-A504-4EB9-9AA5-9B1E7BFCCEF2}" srcOrd="1" destOrd="0" presId="urn:microsoft.com/office/officeart/2005/8/layout/hierarchy1"/>
    <dgm:cxn modelId="{152A40F7-B3D8-43A1-9A09-43F1640CD45F}" type="presParOf" srcId="{B0ADF7A1-B3F9-4260-93DD-DE8A37B87371}" destId="{5FB9C2BC-3EC3-404A-824C-8E58FF0816C9}" srcOrd="2" destOrd="0" presId="urn:microsoft.com/office/officeart/2005/8/layout/hierarchy1"/>
    <dgm:cxn modelId="{1891F0FF-179A-4041-8D91-71B4F6B1B2E2}" type="presParOf" srcId="{B0ADF7A1-B3F9-4260-93DD-DE8A37B87371}" destId="{BE2E7613-4D82-4802-8DE6-B8336714ADF9}" srcOrd="3" destOrd="0" presId="urn:microsoft.com/office/officeart/2005/8/layout/hierarchy1"/>
    <dgm:cxn modelId="{7004096B-B6C1-42B4-8281-F7A6095EFDC3}" type="presParOf" srcId="{BE2E7613-4D82-4802-8DE6-B8336714ADF9}" destId="{B5FCB61D-FF66-480F-8041-6FF38D8CC89D}" srcOrd="0" destOrd="0" presId="urn:microsoft.com/office/officeart/2005/8/layout/hierarchy1"/>
    <dgm:cxn modelId="{CE7EA8C5-4A78-45ED-942C-5C63E97F47E7}" type="presParOf" srcId="{B5FCB61D-FF66-480F-8041-6FF38D8CC89D}" destId="{73FF1CA4-3370-46DD-9C94-DF6A3719E179}" srcOrd="0" destOrd="0" presId="urn:microsoft.com/office/officeart/2005/8/layout/hierarchy1"/>
    <dgm:cxn modelId="{60D57FBF-FF25-4E60-8D53-928B1C299225}" type="presParOf" srcId="{B5FCB61D-FF66-480F-8041-6FF38D8CC89D}" destId="{32B1E536-1F14-44AD-AE4A-D174D8D348B4}" srcOrd="1" destOrd="0" presId="urn:microsoft.com/office/officeart/2005/8/layout/hierarchy1"/>
    <dgm:cxn modelId="{BF0477C0-2C47-4941-8ED3-87EB097D40A6}" type="presParOf" srcId="{BE2E7613-4D82-4802-8DE6-B8336714ADF9}" destId="{461E9D5F-A910-4283-88AA-F49BF40D1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CE6C7-9B46-4607-9875-7C0B22FE06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4EAC3-D186-4057-817D-3439D34809CF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  <a:ln w="76200">
          <a:solidFill>
            <a:schemeClr val="bg2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Програма “ Безмежний світ</a:t>
          </a:r>
          <a:r>
            <a:rPr lang="en-US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LEGO</a:t>
          </a: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”,</a:t>
          </a:r>
        </a:p>
        <a:p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створена з метою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дошкільної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укладена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чинних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потенціалу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кожної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її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цілісного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світогляду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збагачення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ігрового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конструктора </a:t>
          </a:r>
          <a:r>
            <a:rPr lang="en-US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LEGO</a:t>
          </a: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004300-08FB-4422-A3B5-BE3F6AFB8894}" type="parTrans" cxnId="{05FBE207-CE6A-4D7D-8878-70D3D358D0F1}">
      <dgm:prSet/>
      <dgm:spPr/>
      <dgm:t>
        <a:bodyPr/>
        <a:lstStyle/>
        <a:p>
          <a:endParaRPr lang="ru-RU"/>
        </a:p>
      </dgm:t>
    </dgm:pt>
    <dgm:pt modelId="{24A6DFCC-E2A2-4FA2-AE42-B00D910E0B1D}" type="sibTrans" cxnId="{05FBE207-CE6A-4D7D-8878-70D3D358D0F1}">
      <dgm:prSet/>
      <dgm:spPr/>
      <dgm:t>
        <a:bodyPr/>
        <a:lstStyle/>
        <a:p>
          <a:endParaRPr lang="ru-RU"/>
        </a:p>
      </dgm:t>
    </dgm:pt>
    <dgm:pt modelId="{21105DE2-EFC5-4B4C-BF10-E05A83E77AAC}" type="pres">
      <dgm:prSet presAssocID="{10BCE6C7-9B46-4607-9875-7C0B22FE06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2A17AE-9E4B-44F5-B465-57A9715AC267}" type="pres">
      <dgm:prSet presAssocID="{52D4EAC3-D186-4057-817D-3439D34809CF}" presName="hierRoot1" presStyleCnt="0"/>
      <dgm:spPr/>
    </dgm:pt>
    <dgm:pt modelId="{32B3C817-C2AC-4A01-9353-5AAA36C3FBD8}" type="pres">
      <dgm:prSet presAssocID="{52D4EAC3-D186-4057-817D-3439D34809CF}" presName="composite" presStyleCnt="0"/>
      <dgm:spPr/>
    </dgm:pt>
    <dgm:pt modelId="{A82FFB9E-1E94-4680-8B95-BB818C2A04CA}" type="pres">
      <dgm:prSet presAssocID="{52D4EAC3-D186-4057-817D-3439D34809CF}" presName="background" presStyleLbl="node0" presStyleIdx="0" presStyleCnt="1"/>
      <dgm:spPr/>
    </dgm:pt>
    <dgm:pt modelId="{8AD8B1CE-3552-4EFE-A2BC-42E75388C11C}" type="pres">
      <dgm:prSet presAssocID="{52D4EAC3-D186-4057-817D-3439D34809CF}" presName="text" presStyleLbl="fgAcc0" presStyleIdx="0" presStyleCnt="1" custScaleX="222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A0352F-DF37-41C7-A981-E97AADBF3C29}" type="pres">
      <dgm:prSet presAssocID="{52D4EAC3-D186-4057-817D-3439D34809CF}" presName="hierChild2" presStyleCnt="0"/>
      <dgm:spPr/>
    </dgm:pt>
  </dgm:ptLst>
  <dgm:cxnLst>
    <dgm:cxn modelId="{0839B6D0-73D5-496E-959D-AB589E8A00DE}" type="presOf" srcId="{52D4EAC3-D186-4057-817D-3439D34809CF}" destId="{8AD8B1CE-3552-4EFE-A2BC-42E75388C11C}" srcOrd="0" destOrd="0" presId="urn:microsoft.com/office/officeart/2005/8/layout/hierarchy1"/>
    <dgm:cxn modelId="{05FBE207-CE6A-4D7D-8878-70D3D358D0F1}" srcId="{10BCE6C7-9B46-4607-9875-7C0B22FE06EE}" destId="{52D4EAC3-D186-4057-817D-3439D34809CF}" srcOrd="0" destOrd="0" parTransId="{7E004300-08FB-4422-A3B5-BE3F6AFB8894}" sibTransId="{24A6DFCC-E2A2-4FA2-AE42-B00D910E0B1D}"/>
    <dgm:cxn modelId="{193C8D3C-94B3-4EE6-B77B-98BEEB5710CC}" type="presOf" srcId="{10BCE6C7-9B46-4607-9875-7C0B22FE06EE}" destId="{21105DE2-EFC5-4B4C-BF10-E05A83E77AAC}" srcOrd="0" destOrd="0" presId="urn:microsoft.com/office/officeart/2005/8/layout/hierarchy1"/>
    <dgm:cxn modelId="{B97C55C4-4F2F-4B77-9C9F-88B2F30FAD05}" type="presParOf" srcId="{21105DE2-EFC5-4B4C-BF10-E05A83E77AAC}" destId="{482A17AE-9E4B-44F5-B465-57A9715AC267}" srcOrd="0" destOrd="0" presId="urn:microsoft.com/office/officeart/2005/8/layout/hierarchy1"/>
    <dgm:cxn modelId="{6BFC3776-19F5-4345-8096-D37029039984}" type="presParOf" srcId="{482A17AE-9E4B-44F5-B465-57A9715AC267}" destId="{32B3C817-C2AC-4A01-9353-5AAA36C3FBD8}" srcOrd="0" destOrd="0" presId="urn:microsoft.com/office/officeart/2005/8/layout/hierarchy1"/>
    <dgm:cxn modelId="{7ABC770F-847A-4609-872F-BC456773F294}" type="presParOf" srcId="{32B3C817-C2AC-4A01-9353-5AAA36C3FBD8}" destId="{A82FFB9E-1E94-4680-8B95-BB818C2A04CA}" srcOrd="0" destOrd="0" presId="urn:microsoft.com/office/officeart/2005/8/layout/hierarchy1"/>
    <dgm:cxn modelId="{44B9E1E2-0D6D-43E2-B1D7-9CE71FB73BD3}" type="presParOf" srcId="{32B3C817-C2AC-4A01-9353-5AAA36C3FBD8}" destId="{8AD8B1CE-3552-4EFE-A2BC-42E75388C11C}" srcOrd="1" destOrd="0" presId="urn:microsoft.com/office/officeart/2005/8/layout/hierarchy1"/>
    <dgm:cxn modelId="{31C6B8FF-DAF7-461A-B122-A741EE15590D}" type="presParOf" srcId="{482A17AE-9E4B-44F5-B465-57A9715AC267}" destId="{E2A0352F-DF37-41C7-A981-E97AADBF3C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496CB-2334-4707-B3FD-444275388A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2B8B4-85A5-4329-9DC4-E3EE6752FBA9}">
      <dgm:prSet phldrT="[Текст]"/>
      <dgm:spPr>
        <a:solidFill>
          <a:schemeClr val="accent1">
            <a:lumMod val="40000"/>
            <a:lumOff val="60000"/>
            <a:alpha val="90000"/>
          </a:schemeClr>
        </a:solidFill>
        <a:ln w="76200">
          <a:solidFill>
            <a:schemeClr val="bg2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>
            <a:lnSpc>
              <a:spcPct val="100000"/>
            </a:lnSpc>
          </a:pP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uk-UA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рограм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“ Безмежний світ</a:t>
          </a:r>
          <a:r>
            <a:rPr lang="en-US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LEGO</a:t>
          </a: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розроблено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методичні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рекомендації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у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окреслено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шляхи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підходу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altLang="ru-RU" b="1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гру</a:t>
          </a:r>
          <a:r>
            <a:rPr lang="ru-RU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», де  </a:t>
          </a:r>
          <a:r>
            <a:rPr lang="en-US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LEGO</a:t>
          </a:r>
          <a:r>
            <a:rPr lang="uk-UA" alt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є універсальним інструментом створення сприятливого розвивального </a:t>
          </a:r>
          <a:r>
            <a:rPr lang="uk-UA" alt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простору</a:t>
          </a:r>
          <a:endParaRPr lang="ru-RU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4A73CC-9A74-450F-A392-9E2BB5370318}" type="parTrans" cxnId="{BF07B429-155B-4773-95B7-C4FA78AEBF49}">
      <dgm:prSet/>
      <dgm:spPr/>
      <dgm:t>
        <a:bodyPr/>
        <a:lstStyle/>
        <a:p>
          <a:endParaRPr lang="ru-RU"/>
        </a:p>
      </dgm:t>
    </dgm:pt>
    <dgm:pt modelId="{D91EC03B-7C42-4DD1-9997-19DBBF7585D3}" type="sibTrans" cxnId="{BF07B429-155B-4773-95B7-C4FA78AEBF49}">
      <dgm:prSet/>
      <dgm:spPr/>
      <dgm:t>
        <a:bodyPr/>
        <a:lstStyle/>
        <a:p>
          <a:endParaRPr lang="ru-RU"/>
        </a:p>
      </dgm:t>
    </dgm:pt>
    <dgm:pt modelId="{94D45221-232D-466C-A504-6CCFFD42387E}" type="pres">
      <dgm:prSet presAssocID="{939496CB-2334-4707-B3FD-444275388A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6F470D-D1C4-4515-A481-9C745E43C8CD}" type="pres">
      <dgm:prSet presAssocID="{D8F2B8B4-85A5-4329-9DC4-E3EE6752FBA9}" presName="hierRoot1" presStyleCnt="0"/>
      <dgm:spPr/>
    </dgm:pt>
    <dgm:pt modelId="{19E0DF25-E17D-4A7E-A681-F4FE422039A7}" type="pres">
      <dgm:prSet presAssocID="{D8F2B8B4-85A5-4329-9DC4-E3EE6752FBA9}" presName="composite" presStyleCnt="0"/>
      <dgm:spPr/>
    </dgm:pt>
    <dgm:pt modelId="{48FC04F9-CA7E-4D41-9D5A-B8443AA5FEC4}" type="pres">
      <dgm:prSet presAssocID="{D8F2B8B4-85A5-4329-9DC4-E3EE6752FBA9}" presName="background" presStyleLbl="node0" presStyleIdx="0" presStyleCnt="1"/>
      <dgm:spPr/>
    </dgm:pt>
    <dgm:pt modelId="{ECA768CA-7F0F-4125-8854-E3CEC98625DE}" type="pres">
      <dgm:prSet presAssocID="{D8F2B8B4-85A5-4329-9DC4-E3EE6752FBA9}" presName="text" presStyleLbl="fgAcc0" presStyleIdx="0" presStyleCnt="1" custScaleX="144521" custLinFactNeighborX="-886" custLinFactNeighborY="-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E0D72-1F13-491F-A205-90776FD73A6A}" type="pres">
      <dgm:prSet presAssocID="{D8F2B8B4-85A5-4329-9DC4-E3EE6752FBA9}" presName="hierChild2" presStyleCnt="0"/>
      <dgm:spPr/>
    </dgm:pt>
  </dgm:ptLst>
  <dgm:cxnLst>
    <dgm:cxn modelId="{BF07B429-155B-4773-95B7-C4FA78AEBF49}" srcId="{939496CB-2334-4707-B3FD-444275388A28}" destId="{D8F2B8B4-85A5-4329-9DC4-E3EE6752FBA9}" srcOrd="0" destOrd="0" parTransId="{184A73CC-9A74-450F-A392-9E2BB5370318}" sibTransId="{D91EC03B-7C42-4DD1-9997-19DBBF7585D3}"/>
    <dgm:cxn modelId="{220B996E-3A7B-47C8-AD41-F03541860259}" type="presOf" srcId="{D8F2B8B4-85A5-4329-9DC4-E3EE6752FBA9}" destId="{ECA768CA-7F0F-4125-8854-E3CEC98625DE}" srcOrd="0" destOrd="0" presId="urn:microsoft.com/office/officeart/2005/8/layout/hierarchy1"/>
    <dgm:cxn modelId="{04965A88-03C1-4A7F-A44C-8052FAD3C911}" type="presOf" srcId="{939496CB-2334-4707-B3FD-444275388A28}" destId="{94D45221-232D-466C-A504-6CCFFD42387E}" srcOrd="0" destOrd="0" presId="urn:microsoft.com/office/officeart/2005/8/layout/hierarchy1"/>
    <dgm:cxn modelId="{A13726BD-548B-4DC4-9669-B0553AD37CCB}" type="presParOf" srcId="{94D45221-232D-466C-A504-6CCFFD42387E}" destId="{C86F470D-D1C4-4515-A481-9C745E43C8CD}" srcOrd="0" destOrd="0" presId="urn:microsoft.com/office/officeart/2005/8/layout/hierarchy1"/>
    <dgm:cxn modelId="{66E56F4C-D3EF-4D9C-B8C7-C90D660013EF}" type="presParOf" srcId="{C86F470D-D1C4-4515-A481-9C745E43C8CD}" destId="{19E0DF25-E17D-4A7E-A681-F4FE422039A7}" srcOrd="0" destOrd="0" presId="urn:microsoft.com/office/officeart/2005/8/layout/hierarchy1"/>
    <dgm:cxn modelId="{979CB39C-77BF-4CA4-A642-1E10D6DC8EC5}" type="presParOf" srcId="{19E0DF25-E17D-4A7E-A681-F4FE422039A7}" destId="{48FC04F9-CA7E-4D41-9D5A-B8443AA5FEC4}" srcOrd="0" destOrd="0" presId="urn:microsoft.com/office/officeart/2005/8/layout/hierarchy1"/>
    <dgm:cxn modelId="{95B1DE55-A8F5-4C9A-A65D-72CE146032D5}" type="presParOf" srcId="{19E0DF25-E17D-4A7E-A681-F4FE422039A7}" destId="{ECA768CA-7F0F-4125-8854-E3CEC98625DE}" srcOrd="1" destOrd="0" presId="urn:microsoft.com/office/officeart/2005/8/layout/hierarchy1"/>
    <dgm:cxn modelId="{C3365524-8574-4497-8591-1E9DBC48CEF5}" type="presParOf" srcId="{C86F470D-D1C4-4515-A481-9C745E43C8CD}" destId="{AD9E0D72-1F13-491F-A205-90776FD73A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A0520E-A5C7-4D14-BAD4-D1A9AA0587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2B96C-04E6-4552-AA29-88F4D5D77A45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Знайомимося та робимо перші відкриття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FD2894-8A99-46CD-879F-4FBD6C450537}" type="parTrans" cxnId="{0215AE13-1DAD-48F9-B34D-5F32E7EC54AF}">
      <dgm:prSet/>
      <dgm:spPr/>
      <dgm:t>
        <a:bodyPr/>
        <a:lstStyle/>
        <a:p>
          <a:endParaRPr lang="ru-RU"/>
        </a:p>
      </dgm:t>
    </dgm:pt>
    <dgm:pt modelId="{44E06CA1-3397-4FC2-92DC-8BA955A0C50D}" type="sibTrans" cxnId="{0215AE13-1DAD-48F9-B34D-5F32E7EC54AF}">
      <dgm:prSet/>
      <dgm:spPr/>
      <dgm:t>
        <a:bodyPr/>
        <a:lstStyle/>
        <a:p>
          <a:endParaRPr lang="ru-RU"/>
        </a:p>
      </dgm:t>
    </dgm:pt>
    <dgm:pt modelId="{B42A4460-2EC0-401E-A0C9-481C39FA0E6C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  <a:ln w="57150">
          <a:solidFill>
            <a:schemeClr val="bg2">
              <a:lumMod val="75000"/>
              <a:alpha val="90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Ранній вік                            (від 2 до З років)</a:t>
          </a:r>
          <a:endParaRPr lang="ru-RU" sz="3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C6ECAB-23F7-4AF5-87A7-D40FF81FAD34}" type="parTrans" cxnId="{CD31CFD6-0733-4015-A018-53B7529E01F2}">
      <dgm:prSet/>
      <dgm:spPr/>
      <dgm:t>
        <a:bodyPr/>
        <a:lstStyle/>
        <a:p>
          <a:endParaRPr lang="ru-RU"/>
        </a:p>
      </dgm:t>
    </dgm:pt>
    <dgm:pt modelId="{257B3EC6-E259-41D1-B130-D6ECE5BDC8FE}" type="sibTrans" cxnId="{CD31CFD6-0733-4015-A018-53B7529E01F2}">
      <dgm:prSet/>
      <dgm:spPr/>
      <dgm:t>
        <a:bodyPr/>
        <a:lstStyle/>
        <a:p>
          <a:endParaRPr lang="ru-RU"/>
        </a:p>
      </dgm:t>
    </dgm:pt>
    <dgm:pt modelId="{C0D89D97-4B4A-4D71-B074-FB43EC656B0B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Досліджуємо та відтворюємо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C519BA-10B6-4922-ADD0-52EDFC131BF6}" type="parTrans" cxnId="{BFF4E3EB-8768-4349-833D-1B9FF20B743E}">
      <dgm:prSet/>
      <dgm:spPr/>
      <dgm:t>
        <a:bodyPr/>
        <a:lstStyle/>
        <a:p>
          <a:endParaRPr lang="ru-RU"/>
        </a:p>
      </dgm:t>
    </dgm:pt>
    <dgm:pt modelId="{0FF66403-D46A-47A7-9B48-06AE37947A0A}" type="sibTrans" cxnId="{BFF4E3EB-8768-4349-833D-1B9FF20B743E}">
      <dgm:prSet/>
      <dgm:spPr/>
      <dgm:t>
        <a:bodyPr/>
        <a:lstStyle/>
        <a:p>
          <a:endParaRPr lang="ru-RU"/>
        </a:p>
      </dgm:t>
    </dgm:pt>
    <dgm:pt modelId="{BE9E0AD4-8955-4C53-844C-E920B6C8AAF7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  <a:ln w="57150">
          <a:solidFill>
            <a:schemeClr val="bg2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Молодший дошкільний вік (від З до 4 років)</a:t>
          </a:r>
          <a:endParaRPr lang="ru-RU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7E0BEED-8731-4D0E-90C4-43863C0C6D78}" type="parTrans" cxnId="{6395C368-DABD-4E0A-9C15-C964760799BE}">
      <dgm:prSet/>
      <dgm:spPr/>
      <dgm:t>
        <a:bodyPr/>
        <a:lstStyle/>
        <a:p>
          <a:endParaRPr lang="ru-RU"/>
        </a:p>
      </dgm:t>
    </dgm:pt>
    <dgm:pt modelId="{651743C4-7A9B-463A-B0D7-94C2DD2A0549}" type="sibTrans" cxnId="{6395C368-DABD-4E0A-9C15-C964760799BE}">
      <dgm:prSet/>
      <dgm:spPr/>
      <dgm:t>
        <a:bodyPr/>
        <a:lstStyle/>
        <a:p>
          <a:endParaRPr lang="ru-RU"/>
        </a:p>
      </dgm:t>
    </dgm:pt>
    <dgm:pt modelId="{8AF5459E-31D8-4518-B679-1BA72ECF8C18}">
      <dgm:prSet phldrT="[Текст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Пізнаємо та експериментуємо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F3D9F39-D78F-4CD0-8298-385CDA1C67AC}" type="parTrans" cxnId="{DBDE71A2-5A3B-4EF3-BC4C-D692EE1D78E3}">
      <dgm:prSet/>
      <dgm:spPr/>
      <dgm:t>
        <a:bodyPr/>
        <a:lstStyle/>
        <a:p>
          <a:endParaRPr lang="ru-RU"/>
        </a:p>
      </dgm:t>
    </dgm:pt>
    <dgm:pt modelId="{19CD1E0E-E7A6-47A1-883A-523978809502}" type="sibTrans" cxnId="{DBDE71A2-5A3B-4EF3-BC4C-D692EE1D78E3}">
      <dgm:prSet/>
      <dgm:spPr/>
      <dgm:t>
        <a:bodyPr/>
        <a:lstStyle/>
        <a:p>
          <a:endParaRPr lang="ru-RU"/>
        </a:p>
      </dgm:t>
    </dgm:pt>
    <dgm:pt modelId="{BA580796-7C4E-4679-A8F9-75AA77BA8553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  <a:ln w="57150">
          <a:solidFill>
            <a:schemeClr val="bg2">
              <a:lumMod val="75000"/>
              <a:alpha val="90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Середній дошкільний вік   (від 4 до 5 років)</a:t>
          </a:r>
          <a:endParaRPr lang="ru-RU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96ACF1C-71B8-4DFF-AE82-E0EFB279D661}" type="parTrans" cxnId="{425078F4-A18C-4BDB-A847-658A58A1A959}">
      <dgm:prSet/>
      <dgm:spPr/>
      <dgm:t>
        <a:bodyPr/>
        <a:lstStyle/>
        <a:p>
          <a:endParaRPr lang="ru-RU"/>
        </a:p>
      </dgm:t>
    </dgm:pt>
    <dgm:pt modelId="{83ED48D6-1A16-436E-A2B3-E166C49F7FD4}" type="sibTrans" cxnId="{425078F4-A18C-4BDB-A847-658A58A1A959}">
      <dgm:prSet/>
      <dgm:spPr/>
      <dgm:t>
        <a:bodyPr/>
        <a:lstStyle/>
        <a:p>
          <a:endParaRPr lang="ru-RU"/>
        </a:p>
      </dgm:t>
    </dgm:pt>
    <dgm:pt modelId="{215E4A20-968B-49FA-8F00-2B86F7F574AE}" type="pres">
      <dgm:prSet presAssocID="{BAA0520E-A5C7-4D14-BAD4-D1A9AA0587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A4221-CCBD-47EF-A3F6-563501EFE674}" type="pres">
      <dgm:prSet presAssocID="{C642B96C-04E6-4552-AA29-88F4D5D77A45}" presName="linNode" presStyleCnt="0"/>
      <dgm:spPr/>
    </dgm:pt>
    <dgm:pt modelId="{46816A8A-6F8B-4CFC-A1C0-8D3B55A11C24}" type="pres">
      <dgm:prSet presAssocID="{C642B96C-04E6-4552-AA29-88F4D5D77A4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8CFF0-DA65-4E8F-9D48-469127CB95BB}" type="pres">
      <dgm:prSet presAssocID="{C642B96C-04E6-4552-AA29-88F4D5D77A4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A2B0D-992F-4B12-BDC7-F0785C0F97B2}" type="pres">
      <dgm:prSet presAssocID="{44E06CA1-3397-4FC2-92DC-8BA955A0C50D}" presName="sp" presStyleCnt="0"/>
      <dgm:spPr/>
    </dgm:pt>
    <dgm:pt modelId="{18F84A3A-7883-489E-A18D-9D1786B0F2D8}" type="pres">
      <dgm:prSet presAssocID="{C0D89D97-4B4A-4D71-B074-FB43EC656B0B}" presName="linNode" presStyleCnt="0"/>
      <dgm:spPr/>
    </dgm:pt>
    <dgm:pt modelId="{6B15D95A-C6E4-41BF-AF5E-7F89B29FB7EB}" type="pres">
      <dgm:prSet presAssocID="{C0D89D97-4B4A-4D71-B074-FB43EC656B0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9BFCA-E66F-4ABE-955B-EB9B4CF79518}" type="pres">
      <dgm:prSet presAssocID="{C0D89D97-4B4A-4D71-B074-FB43EC656B0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E3F5-850A-41D5-8163-6C26930D3095}" type="pres">
      <dgm:prSet presAssocID="{0FF66403-D46A-47A7-9B48-06AE37947A0A}" presName="sp" presStyleCnt="0"/>
      <dgm:spPr/>
    </dgm:pt>
    <dgm:pt modelId="{C0318D14-817A-40E4-8189-701CBCEA1209}" type="pres">
      <dgm:prSet presAssocID="{8AF5459E-31D8-4518-B679-1BA72ECF8C18}" presName="linNode" presStyleCnt="0"/>
      <dgm:spPr/>
    </dgm:pt>
    <dgm:pt modelId="{37F4FEFF-DE65-40EF-A5EF-5B30730DC6F2}" type="pres">
      <dgm:prSet presAssocID="{8AF5459E-31D8-4518-B679-1BA72ECF8C1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90400-ACCA-434F-92DC-42D599729878}" type="pres">
      <dgm:prSet presAssocID="{8AF5459E-31D8-4518-B679-1BA72ECF8C1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4E3EB-8768-4349-833D-1B9FF20B743E}" srcId="{BAA0520E-A5C7-4D14-BAD4-D1A9AA058775}" destId="{C0D89D97-4B4A-4D71-B074-FB43EC656B0B}" srcOrd="1" destOrd="0" parTransId="{60C519BA-10B6-4922-ADD0-52EDFC131BF6}" sibTransId="{0FF66403-D46A-47A7-9B48-06AE37947A0A}"/>
    <dgm:cxn modelId="{80CC25F4-B020-49F7-A050-EB79426B2994}" type="presOf" srcId="{8AF5459E-31D8-4518-B679-1BA72ECF8C18}" destId="{37F4FEFF-DE65-40EF-A5EF-5B30730DC6F2}" srcOrd="0" destOrd="0" presId="urn:microsoft.com/office/officeart/2005/8/layout/vList5"/>
    <dgm:cxn modelId="{05170EF4-FA4B-40B5-A85C-20CC2E372EE0}" type="presOf" srcId="{B42A4460-2EC0-401E-A0C9-481C39FA0E6C}" destId="{FF68CFF0-DA65-4E8F-9D48-469127CB95BB}" srcOrd="0" destOrd="0" presId="urn:microsoft.com/office/officeart/2005/8/layout/vList5"/>
    <dgm:cxn modelId="{425078F4-A18C-4BDB-A847-658A58A1A959}" srcId="{8AF5459E-31D8-4518-B679-1BA72ECF8C18}" destId="{BA580796-7C4E-4679-A8F9-75AA77BA8553}" srcOrd="0" destOrd="0" parTransId="{496ACF1C-71B8-4DFF-AE82-E0EFB279D661}" sibTransId="{83ED48D6-1A16-436E-A2B3-E166C49F7FD4}"/>
    <dgm:cxn modelId="{F0CE74E2-50F3-4FC4-AD8A-7F4ADFEA622C}" type="presOf" srcId="{BE9E0AD4-8955-4C53-844C-E920B6C8AAF7}" destId="{CD49BFCA-E66F-4ABE-955B-EB9B4CF79518}" srcOrd="0" destOrd="0" presId="urn:microsoft.com/office/officeart/2005/8/layout/vList5"/>
    <dgm:cxn modelId="{02A397F3-7F07-4345-A614-19C22BB43E06}" type="presOf" srcId="{BAA0520E-A5C7-4D14-BAD4-D1A9AA058775}" destId="{215E4A20-968B-49FA-8F00-2B86F7F574AE}" srcOrd="0" destOrd="0" presId="urn:microsoft.com/office/officeart/2005/8/layout/vList5"/>
    <dgm:cxn modelId="{DBDE71A2-5A3B-4EF3-BC4C-D692EE1D78E3}" srcId="{BAA0520E-A5C7-4D14-BAD4-D1A9AA058775}" destId="{8AF5459E-31D8-4518-B679-1BA72ECF8C18}" srcOrd="2" destOrd="0" parTransId="{9F3D9F39-D78F-4CD0-8298-385CDA1C67AC}" sibTransId="{19CD1E0E-E7A6-47A1-883A-523978809502}"/>
    <dgm:cxn modelId="{B712E84E-34E5-4A61-AD93-A40ACBCB0364}" type="presOf" srcId="{C642B96C-04E6-4552-AA29-88F4D5D77A45}" destId="{46816A8A-6F8B-4CFC-A1C0-8D3B55A11C24}" srcOrd="0" destOrd="0" presId="urn:microsoft.com/office/officeart/2005/8/layout/vList5"/>
    <dgm:cxn modelId="{61AC93C5-4127-4490-BC67-3EFCDF903520}" type="presOf" srcId="{C0D89D97-4B4A-4D71-B074-FB43EC656B0B}" destId="{6B15D95A-C6E4-41BF-AF5E-7F89B29FB7EB}" srcOrd="0" destOrd="0" presId="urn:microsoft.com/office/officeart/2005/8/layout/vList5"/>
    <dgm:cxn modelId="{CD31CFD6-0733-4015-A018-53B7529E01F2}" srcId="{C642B96C-04E6-4552-AA29-88F4D5D77A45}" destId="{B42A4460-2EC0-401E-A0C9-481C39FA0E6C}" srcOrd="0" destOrd="0" parTransId="{75C6ECAB-23F7-4AF5-87A7-D40FF81FAD34}" sibTransId="{257B3EC6-E259-41D1-B130-D6ECE5BDC8FE}"/>
    <dgm:cxn modelId="{6395C368-DABD-4E0A-9C15-C964760799BE}" srcId="{C0D89D97-4B4A-4D71-B074-FB43EC656B0B}" destId="{BE9E0AD4-8955-4C53-844C-E920B6C8AAF7}" srcOrd="0" destOrd="0" parTransId="{B7E0BEED-8731-4D0E-90C4-43863C0C6D78}" sibTransId="{651743C4-7A9B-463A-B0D7-94C2DD2A0549}"/>
    <dgm:cxn modelId="{BDA372DE-8EB6-43B1-B91E-5A18CEEC0D33}" type="presOf" srcId="{BA580796-7C4E-4679-A8F9-75AA77BA8553}" destId="{36F90400-ACCA-434F-92DC-42D599729878}" srcOrd="0" destOrd="0" presId="urn:microsoft.com/office/officeart/2005/8/layout/vList5"/>
    <dgm:cxn modelId="{0215AE13-1DAD-48F9-B34D-5F32E7EC54AF}" srcId="{BAA0520E-A5C7-4D14-BAD4-D1A9AA058775}" destId="{C642B96C-04E6-4552-AA29-88F4D5D77A45}" srcOrd="0" destOrd="0" parTransId="{B4FD2894-8A99-46CD-879F-4FBD6C450537}" sibTransId="{44E06CA1-3397-4FC2-92DC-8BA955A0C50D}"/>
    <dgm:cxn modelId="{AE98F593-96C6-4360-A2BA-F0EFFDCC5F02}" type="presParOf" srcId="{215E4A20-968B-49FA-8F00-2B86F7F574AE}" destId="{3A2A4221-CCBD-47EF-A3F6-563501EFE674}" srcOrd="0" destOrd="0" presId="urn:microsoft.com/office/officeart/2005/8/layout/vList5"/>
    <dgm:cxn modelId="{6CDFB26F-9A1B-42F2-ADDB-53B8D4D48419}" type="presParOf" srcId="{3A2A4221-CCBD-47EF-A3F6-563501EFE674}" destId="{46816A8A-6F8B-4CFC-A1C0-8D3B55A11C24}" srcOrd="0" destOrd="0" presId="urn:microsoft.com/office/officeart/2005/8/layout/vList5"/>
    <dgm:cxn modelId="{0A36634A-6678-4D3B-846F-F0FBDD4ABADF}" type="presParOf" srcId="{3A2A4221-CCBD-47EF-A3F6-563501EFE674}" destId="{FF68CFF0-DA65-4E8F-9D48-469127CB95BB}" srcOrd="1" destOrd="0" presId="urn:microsoft.com/office/officeart/2005/8/layout/vList5"/>
    <dgm:cxn modelId="{7CE47973-D67F-4FA5-B46D-D832CC997F12}" type="presParOf" srcId="{215E4A20-968B-49FA-8F00-2B86F7F574AE}" destId="{61EA2B0D-992F-4B12-BDC7-F0785C0F97B2}" srcOrd="1" destOrd="0" presId="urn:microsoft.com/office/officeart/2005/8/layout/vList5"/>
    <dgm:cxn modelId="{6A24ABF3-7A08-404A-B620-FFF5A192A4E2}" type="presParOf" srcId="{215E4A20-968B-49FA-8F00-2B86F7F574AE}" destId="{18F84A3A-7883-489E-A18D-9D1786B0F2D8}" srcOrd="2" destOrd="0" presId="urn:microsoft.com/office/officeart/2005/8/layout/vList5"/>
    <dgm:cxn modelId="{B40B87B7-5725-4098-A184-EA131D91565D}" type="presParOf" srcId="{18F84A3A-7883-489E-A18D-9D1786B0F2D8}" destId="{6B15D95A-C6E4-41BF-AF5E-7F89B29FB7EB}" srcOrd="0" destOrd="0" presId="urn:microsoft.com/office/officeart/2005/8/layout/vList5"/>
    <dgm:cxn modelId="{AA441162-E9C9-4F2D-BCDE-DEFF35C62BB7}" type="presParOf" srcId="{18F84A3A-7883-489E-A18D-9D1786B0F2D8}" destId="{CD49BFCA-E66F-4ABE-955B-EB9B4CF79518}" srcOrd="1" destOrd="0" presId="urn:microsoft.com/office/officeart/2005/8/layout/vList5"/>
    <dgm:cxn modelId="{014E9E84-A950-44C1-8A0A-CF3D72992E3E}" type="presParOf" srcId="{215E4A20-968B-49FA-8F00-2B86F7F574AE}" destId="{724BE3F5-850A-41D5-8163-6C26930D3095}" srcOrd="3" destOrd="0" presId="urn:microsoft.com/office/officeart/2005/8/layout/vList5"/>
    <dgm:cxn modelId="{6A804A1A-DB62-476E-9EF6-65753BFC2259}" type="presParOf" srcId="{215E4A20-968B-49FA-8F00-2B86F7F574AE}" destId="{C0318D14-817A-40E4-8189-701CBCEA1209}" srcOrd="4" destOrd="0" presId="urn:microsoft.com/office/officeart/2005/8/layout/vList5"/>
    <dgm:cxn modelId="{5B8FA6A8-867F-46A0-9164-74705957A7BF}" type="presParOf" srcId="{C0318D14-817A-40E4-8189-701CBCEA1209}" destId="{37F4FEFF-DE65-40EF-A5EF-5B30730DC6F2}" srcOrd="0" destOrd="0" presId="urn:microsoft.com/office/officeart/2005/8/layout/vList5"/>
    <dgm:cxn modelId="{1B0A09EF-6AC1-4334-96F8-5764B96F51D6}" type="presParOf" srcId="{C0318D14-817A-40E4-8189-701CBCEA1209}" destId="{36F90400-ACCA-434F-92DC-42D59972987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5ECDFD-9AC3-48AC-AE42-621BF2F9A9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A748A2-440F-4C78-96BE-3A40E866320B}">
      <dgm:prSet phldrT="[Текст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dirty="0">
              <a:latin typeface="Times New Roman" pitchFamily="18" charset="0"/>
              <a:cs typeface="Times New Roman" pitchFamily="18" charset="0"/>
            </a:rPr>
            <a:t>Впевнено майструємо та імпровізуємо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F6D822-4C70-4381-B776-886425AECEFE}" type="parTrans" cxnId="{1D2DFCD6-BF4A-4F93-BE6A-7E0FB96B4DE7}">
      <dgm:prSet/>
      <dgm:spPr/>
      <dgm:t>
        <a:bodyPr/>
        <a:lstStyle/>
        <a:p>
          <a:endParaRPr lang="ru-RU"/>
        </a:p>
      </dgm:t>
    </dgm:pt>
    <dgm:pt modelId="{33BDE068-761D-42DD-A6AC-AAF088474646}" type="sibTrans" cxnId="{1D2DFCD6-BF4A-4F93-BE6A-7E0FB96B4DE7}">
      <dgm:prSet/>
      <dgm:spPr/>
      <dgm:t>
        <a:bodyPr/>
        <a:lstStyle/>
        <a:p>
          <a:endParaRPr lang="ru-RU"/>
        </a:p>
      </dgm:t>
    </dgm:pt>
    <dgm:pt modelId="{3B05EB52-6DE6-4049-B4C3-D7643591FC78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  <a:ln w="57150">
          <a:solidFill>
            <a:schemeClr val="bg2">
              <a:lumMod val="75000"/>
            </a:schemeClr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Старший дошкільний вік     (від 5 до </a:t>
          </a:r>
          <a:r>
            <a:rPr lang="uk-UA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(7) </a:t>
          </a:r>
          <a:r>
            <a:rPr lang="uk-UA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років)</a:t>
          </a:r>
          <a:endParaRPr lang="ru-RU" sz="28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D78A0B0-3DBD-4B2B-968F-BD7C931E64BB}" type="parTrans" cxnId="{D42B932E-DB74-44A3-99F5-49F507950321}">
      <dgm:prSet/>
      <dgm:spPr/>
      <dgm:t>
        <a:bodyPr/>
        <a:lstStyle/>
        <a:p>
          <a:endParaRPr lang="ru-RU"/>
        </a:p>
      </dgm:t>
    </dgm:pt>
    <dgm:pt modelId="{CA7F2018-AA14-4E61-AF40-DE3A7EAABE24}" type="sibTrans" cxnId="{D42B932E-DB74-44A3-99F5-49F507950321}">
      <dgm:prSet/>
      <dgm:spPr/>
      <dgm:t>
        <a:bodyPr/>
        <a:lstStyle/>
        <a:p>
          <a:endParaRPr lang="ru-RU"/>
        </a:p>
      </dgm:t>
    </dgm:pt>
    <dgm:pt modelId="{6D606563-88CA-4EBB-AC2F-62C30834E8D8}" type="pres">
      <dgm:prSet presAssocID="{B45ECDFD-9AC3-48AC-AE42-621BF2F9A9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D2F19-015C-444A-BE1A-DE626A4546B0}" type="pres">
      <dgm:prSet presAssocID="{97A748A2-440F-4C78-96BE-3A40E866320B}" presName="linNode" presStyleCnt="0"/>
      <dgm:spPr/>
    </dgm:pt>
    <dgm:pt modelId="{59B3B833-1B1C-4467-BFB0-119AC900C099}" type="pres">
      <dgm:prSet presAssocID="{97A748A2-440F-4C78-96BE-3A40E866320B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A75CC-C6DD-4D6D-9CF0-8CE1C0A65BAE}" type="pres">
      <dgm:prSet presAssocID="{97A748A2-440F-4C78-96BE-3A40E866320B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C24C2-2128-4734-B2DE-1818A4DAC044}" type="presOf" srcId="{97A748A2-440F-4C78-96BE-3A40E866320B}" destId="{59B3B833-1B1C-4467-BFB0-119AC900C099}" srcOrd="0" destOrd="0" presId="urn:microsoft.com/office/officeart/2005/8/layout/vList5"/>
    <dgm:cxn modelId="{8CD6702A-998A-4356-8140-B1F9CBE7707F}" type="presOf" srcId="{3B05EB52-6DE6-4049-B4C3-D7643591FC78}" destId="{D1DA75CC-C6DD-4D6D-9CF0-8CE1C0A65BAE}" srcOrd="0" destOrd="0" presId="urn:microsoft.com/office/officeart/2005/8/layout/vList5"/>
    <dgm:cxn modelId="{D42B932E-DB74-44A3-99F5-49F507950321}" srcId="{97A748A2-440F-4C78-96BE-3A40E866320B}" destId="{3B05EB52-6DE6-4049-B4C3-D7643591FC78}" srcOrd="0" destOrd="0" parTransId="{6D78A0B0-3DBD-4B2B-968F-BD7C931E64BB}" sibTransId="{CA7F2018-AA14-4E61-AF40-DE3A7EAABE24}"/>
    <dgm:cxn modelId="{6CC00F7B-D2FB-487C-882D-EBAD0219F3F6}" type="presOf" srcId="{B45ECDFD-9AC3-48AC-AE42-621BF2F9A949}" destId="{6D606563-88CA-4EBB-AC2F-62C30834E8D8}" srcOrd="0" destOrd="0" presId="urn:microsoft.com/office/officeart/2005/8/layout/vList5"/>
    <dgm:cxn modelId="{1D2DFCD6-BF4A-4F93-BE6A-7E0FB96B4DE7}" srcId="{B45ECDFD-9AC3-48AC-AE42-621BF2F9A949}" destId="{97A748A2-440F-4C78-96BE-3A40E866320B}" srcOrd="0" destOrd="0" parTransId="{F6F6D822-4C70-4381-B776-886425AECEFE}" sibTransId="{33BDE068-761D-42DD-A6AC-AAF088474646}"/>
    <dgm:cxn modelId="{FA39FE5C-0D13-4959-9B0E-DF10B9FD889B}" type="presParOf" srcId="{6D606563-88CA-4EBB-AC2F-62C30834E8D8}" destId="{699D2F19-015C-444A-BE1A-DE626A4546B0}" srcOrd="0" destOrd="0" presId="urn:microsoft.com/office/officeart/2005/8/layout/vList5"/>
    <dgm:cxn modelId="{2F49745D-A286-419E-8A84-FCAA0F533B0D}" type="presParOf" srcId="{699D2F19-015C-444A-BE1A-DE626A4546B0}" destId="{59B3B833-1B1C-4467-BFB0-119AC900C099}" srcOrd="0" destOrd="0" presId="urn:microsoft.com/office/officeart/2005/8/layout/vList5"/>
    <dgm:cxn modelId="{CB3D41B7-9D52-4C26-AA77-C7BAC9832BE0}" type="presParOf" srcId="{699D2F19-015C-444A-BE1A-DE626A4546B0}" destId="{D1DA75CC-C6DD-4D6D-9CF0-8CE1C0A65B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898BE1-8050-4896-8CC6-C868A15FCB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DEABF-B8D0-4302-9356-3C59447683C8}">
      <dgm:prSet phldrT="[Текст]"/>
      <dgm:spPr/>
      <dgm:t>
        <a:bodyPr/>
        <a:lstStyle/>
        <a:p>
          <a:r>
            <a:rPr lang="uk-UA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DUPLO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— це об’ємні за розміром деталі, якими дитина з легкістю зможе гратися, починаючи з раннього і </a:t>
          </a:r>
          <a:r>
            <a: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 старшого дошкільного </a:t>
          </a:r>
          <a:r>
            <a: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віку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DADE86-C331-4503-9E6C-D3AB90234582}" type="parTrans" cxnId="{2462BB0B-6216-448C-896B-8C0CBC69369B}">
      <dgm:prSet/>
      <dgm:spPr/>
      <dgm:t>
        <a:bodyPr/>
        <a:lstStyle/>
        <a:p>
          <a:endParaRPr lang="ru-RU"/>
        </a:p>
      </dgm:t>
    </dgm:pt>
    <dgm:pt modelId="{83B61505-A1A6-42E7-A18C-57B5B4124D0F}" type="sibTrans" cxnId="{2462BB0B-6216-448C-896B-8C0CBC69369B}">
      <dgm:prSet/>
      <dgm:spPr/>
      <dgm:t>
        <a:bodyPr/>
        <a:lstStyle/>
        <a:p>
          <a:endParaRPr lang="ru-RU"/>
        </a:p>
      </dgm:t>
    </dgm:pt>
    <dgm:pt modelId="{1D03650F-B3CC-4178-9721-9DF1CBC9E8BB}">
      <dgm:prSet phldrT="[Текст]"/>
      <dgm:spPr/>
      <dgm:t>
        <a:bodyPr/>
        <a:lstStyle/>
        <a:p>
          <a:r>
            <a:rPr lang="uk-UA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SYSTEM </a:t>
          </a:r>
          <a:r>
            <a: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— деталі вдвічі менші за розміром, ніж DUPLO. Для дітей віком 4-5 років </a:t>
          </a:r>
          <a:r>
            <a:rPr lang="uk-UA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 </a:t>
          </a:r>
          <a:r>
            <a:rPr lang="uk-UA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старше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061E73-09F8-4DC2-B02C-B691639FA512}" type="parTrans" cxnId="{3AFB145F-45D9-4D5C-89C6-0990E46E825C}">
      <dgm:prSet/>
      <dgm:spPr/>
      <dgm:t>
        <a:bodyPr/>
        <a:lstStyle/>
        <a:p>
          <a:endParaRPr lang="ru-RU"/>
        </a:p>
      </dgm:t>
    </dgm:pt>
    <dgm:pt modelId="{5E61D540-CD11-4E74-BF87-D759B1E9ABBD}" type="sibTrans" cxnId="{3AFB145F-45D9-4D5C-89C6-0990E46E825C}">
      <dgm:prSet/>
      <dgm:spPr/>
      <dgm:t>
        <a:bodyPr/>
        <a:lstStyle/>
        <a:p>
          <a:endParaRPr lang="ru-RU"/>
        </a:p>
      </dgm:t>
    </dgm:pt>
    <dgm:pt modelId="{BBF9A362-DF94-463C-9F77-8132A75D0E55}" type="pres">
      <dgm:prSet presAssocID="{C4898BE1-8050-4896-8CC6-C868A15FCB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7D2DE-4D70-45EB-9B49-6FC3CE086A52}" type="pres">
      <dgm:prSet presAssocID="{ECADEABF-B8D0-4302-9356-3C59447683C8}" presName="comp" presStyleCnt="0"/>
      <dgm:spPr/>
    </dgm:pt>
    <dgm:pt modelId="{B2E6282B-FD19-4958-A705-CD9A08D597AF}" type="pres">
      <dgm:prSet presAssocID="{ECADEABF-B8D0-4302-9356-3C59447683C8}" presName="box" presStyleLbl="node1" presStyleIdx="0" presStyleCnt="2"/>
      <dgm:spPr/>
      <dgm:t>
        <a:bodyPr/>
        <a:lstStyle/>
        <a:p>
          <a:endParaRPr lang="ru-RU"/>
        </a:p>
      </dgm:t>
    </dgm:pt>
    <dgm:pt modelId="{B5A661FE-B30E-4722-B04C-B3BF45A9133F}" type="pres">
      <dgm:prSet presAssocID="{ECADEABF-B8D0-4302-9356-3C59447683C8}" presName="img" presStyleLbl="fgImgPlace1" presStyleIdx="0" presStyleCnt="2" custLinFactNeighborX="2115" custLinFactNeighborY="-17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ru-RU"/>
        </a:p>
      </dgm:t>
    </dgm:pt>
    <dgm:pt modelId="{5FA4C506-A16F-46DF-9F5F-9B5D4E4F13FE}" type="pres">
      <dgm:prSet presAssocID="{ECADEABF-B8D0-4302-9356-3C59447683C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4D50-1534-4B5B-8A5E-B3BFDAF0DD48}" type="pres">
      <dgm:prSet presAssocID="{83B61505-A1A6-42E7-A18C-57B5B4124D0F}" presName="spacer" presStyleCnt="0"/>
      <dgm:spPr/>
    </dgm:pt>
    <dgm:pt modelId="{74D0C5A2-0293-4809-8FC7-9374F99F43F2}" type="pres">
      <dgm:prSet presAssocID="{1D03650F-B3CC-4178-9721-9DF1CBC9E8BB}" presName="comp" presStyleCnt="0"/>
      <dgm:spPr/>
    </dgm:pt>
    <dgm:pt modelId="{AAFC8D29-9C90-40B3-BA28-8DE27E3A7C05}" type="pres">
      <dgm:prSet presAssocID="{1D03650F-B3CC-4178-9721-9DF1CBC9E8BB}" presName="box" presStyleLbl="node1" presStyleIdx="1" presStyleCnt="2"/>
      <dgm:spPr/>
      <dgm:t>
        <a:bodyPr/>
        <a:lstStyle/>
        <a:p>
          <a:endParaRPr lang="ru-RU"/>
        </a:p>
      </dgm:t>
    </dgm:pt>
    <dgm:pt modelId="{67CB4B17-980B-487E-A472-AE1C9F2A62DA}" type="pres">
      <dgm:prSet presAssocID="{1D03650F-B3CC-4178-9721-9DF1CBC9E8BB}" presName="img" presStyleLbl="fgImgPlace1" presStyleIdx="1" presStyleCnt="2" custLinFactNeighborX="-2086" custLinFactNeighborY="14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1B9B9805-90A4-41A7-A29D-037DF1B57D43}" type="pres">
      <dgm:prSet presAssocID="{1D03650F-B3CC-4178-9721-9DF1CBC9E8B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43EDB-90C0-40AC-8DA5-749D52B8E48A}" type="presOf" srcId="{1D03650F-B3CC-4178-9721-9DF1CBC9E8BB}" destId="{AAFC8D29-9C90-40B3-BA28-8DE27E3A7C05}" srcOrd="0" destOrd="0" presId="urn:microsoft.com/office/officeart/2005/8/layout/vList4"/>
    <dgm:cxn modelId="{F1495E54-C2D9-4453-86DB-F1CB82CFEEBB}" type="presOf" srcId="{C4898BE1-8050-4896-8CC6-C868A15FCB25}" destId="{BBF9A362-DF94-463C-9F77-8132A75D0E55}" srcOrd="0" destOrd="0" presId="urn:microsoft.com/office/officeart/2005/8/layout/vList4"/>
    <dgm:cxn modelId="{FF9E207A-57E3-478B-9B7B-79C6EDACCEB9}" type="presOf" srcId="{1D03650F-B3CC-4178-9721-9DF1CBC9E8BB}" destId="{1B9B9805-90A4-41A7-A29D-037DF1B57D43}" srcOrd="1" destOrd="0" presId="urn:microsoft.com/office/officeart/2005/8/layout/vList4"/>
    <dgm:cxn modelId="{3AFB145F-45D9-4D5C-89C6-0990E46E825C}" srcId="{C4898BE1-8050-4896-8CC6-C868A15FCB25}" destId="{1D03650F-B3CC-4178-9721-9DF1CBC9E8BB}" srcOrd="1" destOrd="0" parTransId="{71061E73-09F8-4DC2-B02C-B691639FA512}" sibTransId="{5E61D540-CD11-4E74-BF87-D759B1E9ABBD}"/>
    <dgm:cxn modelId="{64D4A5BE-920E-4865-A18A-68A3FE1958F2}" type="presOf" srcId="{ECADEABF-B8D0-4302-9356-3C59447683C8}" destId="{B2E6282B-FD19-4958-A705-CD9A08D597AF}" srcOrd="0" destOrd="0" presId="urn:microsoft.com/office/officeart/2005/8/layout/vList4"/>
    <dgm:cxn modelId="{8DEF9174-135E-4154-9C0B-04EBF00B1419}" type="presOf" srcId="{ECADEABF-B8D0-4302-9356-3C59447683C8}" destId="{5FA4C506-A16F-46DF-9F5F-9B5D4E4F13FE}" srcOrd="1" destOrd="0" presId="urn:microsoft.com/office/officeart/2005/8/layout/vList4"/>
    <dgm:cxn modelId="{2462BB0B-6216-448C-896B-8C0CBC69369B}" srcId="{C4898BE1-8050-4896-8CC6-C868A15FCB25}" destId="{ECADEABF-B8D0-4302-9356-3C59447683C8}" srcOrd="0" destOrd="0" parTransId="{DBDADE86-C331-4503-9E6C-D3AB90234582}" sibTransId="{83B61505-A1A6-42E7-A18C-57B5B4124D0F}"/>
    <dgm:cxn modelId="{0138F44C-0B76-47FB-8266-6FAB38BF760A}" type="presParOf" srcId="{BBF9A362-DF94-463C-9F77-8132A75D0E55}" destId="{E4A7D2DE-4D70-45EB-9B49-6FC3CE086A52}" srcOrd="0" destOrd="0" presId="urn:microsoft.com/office/officeart/2005/8/layout/vList4"/>
    <dgm:cxn modelId="{CE697587-D6BE-46C8-AE21-A99E99399309}" type="presParOf" srcId="{E4A7D2DE-4D70-45EB-9B49-6FC3CE086A52}" destId="{B2E6282B-FD19-4958-A705-CD9A08D597AF}" srcOrd="0" destOrd="0" presId="urn:microsoft.com/office/officeart/2005/8/layout/vList4"/>
    <dgm:cxn modelId="{921F9A8B-F730-4FB2-AF54-94F572F731A6}" type="presParOf" srcId="{E4A7D2DE-4D70-45EB-9B49-6FC3CE086A52}" destId="{B5A661FE-B30E-4722-B04C-B3BF45A9133F}" srcOrd="1" destOrd="0" presId="urn:microsoft.com/office/officeart/2005/8/layout/vList4"/>
    <dgm:cxn modelId="{038A012B-D7E5-4149-9AD3-F1C8D61C1BFB}" type="presParOf" srcId="{E4A7D2DE-4D70-45EB-9B49-6FC3CE086A52}" destId="{5FA4C506-A16F-46DF-9F5F-9B5D4E4F13FE}" srcOrd="2" destOrd="0" presId="urn:microsoft.com/office/officeart/2005/8/layout/vList4"/>
    <dgm:cxn modelId="{4D840184-F014-4B6F-93C8-004003E3FB0B}" type="presParOf" srcId="{BBF9A362-DF94-463C-9F77-8132A75D0E55}" destId="{E4404D50-1534-4B5B-8A5E-B3BFDAF0DD48}" srcOrd="1" destOrd="0" presId="urn:microsoft.com/office/officeart/2005/8/layout/vList4"/>
    <dgm:cxn modelId="{F6042B05-B5BB-42E0-9E04-DFD848135108}" type="presParOf" srcId="{BBF9A362-DF94-463C-9F77-8132A75D0E55}" destId="{74D0C5A2-0293-4809-8FC7-9374F99F43F2}" srcOrd="2" destOrd="0" presId="urn:microsoft.com/office/officeart/2005/8/layout/vList4"/>
    <dgm:cxn modelId="{856D0A7F-5AEB-4B8A-A2EB-83A544F1C8C9}" type="presParOf" srcId="{74D0C5A2-0293-4809-8FC7-9374F99F43F2}" destId="{AAFC8D29-9C90-40B3-BA28-8DE27E3A7C05}" srcOrd="0" destOrd="0" presId="urn:microsoft.com/office/officeart/2005/8/layout/vList4"/>
    <dgm:cxn modelId="{AD57A7D4-9D5E-42C8-8938-D708A9B26100}" type="presParOf" srcId="{74D0C5A2-0293-4809-8FC7-9374F99F43F2}" destId="{67CB4B17-980B-487E-A472-AE1C9F2A62DA}" srcOrd="1" destOrd="0" presId="urn:microsoft.com/office/officeart/2005/8/layout/vList4"/>
    <dgm:cxn modelId="{62B490B6-9812-4A8A-A1B0-A2DA4FD077F1}" type="presParOf" srcId="{74D0C5A2-0293-4809-8FC7-9374F99F43F2}" destId="{1B9B9805-90A4-41A7-A29D-037DF1B57D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EA7891-426A-4659-AE72-400C2ACA08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E8EBD-B930-474D-8169-8AC0D1DBAFC0}">
      <dgm:prSet phldrT="[Текст]" custT="1"/>
      <dgm:spPr/>
      <dgm:t>
        <a:bodyPr/>
        <a:lstStyle/>
        <a:p>
          <a:r>
            <a:rPr lang="uk-UA" sz="1600" b="1" dirty="0">
              <a:latin typeface="Times New Roman" pitchFamily="18" charset="0"/>
              <a:cs typeface="Times New Roman" pitchFamily="18" charset="0"/>
            </a:rPr>
            <a:t>1.</a:t>
          </a:r>
          <a:r>
            <a:rPr lang="uk-UA" sz="1600" dirty="0">
              <a:latin typeface="Times New Roman" pitchFamily="18" charset="0"/>
              <a:cs typeface="Times New Roman" pitchFamily="18" charset="0"/>
            </a:rPr>
            <a:t> Розвиток дрібної моторики рук, стимулюючи в майбутньому загальне мовленнєвий розвиток і розумові здібності;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4EE2C41-3EFA-4B5E-91D6-8E5487AE3AD6}" type="parTrans" cxnId="{9CD1FC28-DFA8-4F93-A4A7-45AF415157CF}">
      <dgm:prSet/>
      <dgm:spPr/>
      <dgm:t>
        <a:bodyPr/>
        <a:lstStyle/>
        <a:p>
          <a:endParaRPr lang="ru-RU"/>
        </a:p>
      </dgm:t>
    </dgm:pt>
    <dgm:pt modelId="{1B21606B-F4E8-40AA-91C2-7F623E07E3DF}" type="sibTrans" cxnId="{9CD1FC28-DFA8-4F93-A4A7-45AF415157CF}">
      <dgm:prSet/>
      <dgm:spPr/>
      <dgm:t>
        <a:bodyPr/>
        <a:lstStyle/>
        <a:p>
          <a:endParaRPr lang="ru-RU"/>
        </a:p>
      </dgm:t>
    </dgm:pt>
    <dgm:pt modelId="{80914CB1-A316-456A-B65D-72972FC1F15A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2.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правильному і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швидкому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орієнтуванню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просторі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87824A52-7565-4D7E-B54C-AE74C3B22CA1}" type="parTrans" cxnId="{6B7B11E8-E7C6-40B8-9655-C508D7B2B88D}">
      <dgm:prSet/>
      <dgm:spPr/>
      <dgm:t>
        <a:bodyPr/>
        <a:lstStyle/>
        <a:p>
          <a:endParaRPr lang="ru-RU"/>
        </a:p>
      </dgm:t>
    </dgm:pt>
    <dgm:pt modelId="{D9685337-0A2C-4764-B4BD-4FB310503849}" type="sibTrans" cxnId="{6B7B11E8-E7C6-40B8-9655-C508D7B2B88D}">
      <dgm:prSet/>
      <dgm:spPr/>
      <dgm:t>
        <a:bodyPr/>
        <a:lstStyle/>
        <a:p>
          <a:endParaRPr lang="ru-RU"/>
        </a:p>
      </dgm:t>
    </dgm:pt>
    <dgm:pt modelId="{728BB121-5576-4426-95C7-C21413677AEC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3.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математичних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форму,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пропорції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симетрії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F7660B4-8A67-446B-AC3D-BE3939922764}" type="parTrans" cxnId="{5CF51958-BF90-43AE-8263-7C896ECBBE08}">
      <dgm:prSet/>
      <dgm:spPr/>
      <dgm:t>
        <a:bodyPr/>
        <a:lstStyle/>
        <a:p>
          <a:endParaRPr lang="ru-RU"/>
        </a:p>
      </dgm:t>
    </dgm:pt>
    <dgm:pt modelId="{33835CAD-8EC9-458A-8C75-7439FFD701BA}" type="sibTrans" cxnId="{5CF51958-BF90-43AE-8263-7C896ECBBE08}">
      <dgm:prSet/>
      <dgm:spPr/>
      <dgm:t>
        <a:bodyPr/>
        <a:lstStyle/>
        <a:p>
          <a:endParaRPr lang="ru-RU"/>
        </a:p>
      </dgm:t>
    </dgm:pt>
    <dgm:pt modelId="{3E2CE624-A191-4602-B15B-5893ABAB8290}" type="pres">
      <dgm:prSet presAssocID="{B8EA7891-426A-4659-AE72-400C2ACA08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C11AB-7775-43E1-B30C-4DEDB2716825}" type="pres">
      <dgm:prSet presAssocID="{9F6E8EBD-B930-474D-8169-8AC0D1DBAFC0}" presName="parentLin" presStyleCnt="0"/>
      <dgm:spPr/>
    </dgm:pt>
    <dgm:pt modelId="{8CE99699-4F8C-4DD1-80A5-A514B0F848C6}" type="pres">
      <dgm:prSet presAssocID="{9F6E8EBD-B930-474D-8169-8AC0D1DBAF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A3B787-A3DC-40C9-8B24-2AC7AAF77D1A}" type="pres">
      <dgm:prSet presAssocID="{9F6E8EBD-B930-474D-8169-8AC0D1DBAFC0}" presName="parentText" presStyleLbl="node1" presStyleIdx="0" presStyleCnt="3" custScaleX="139375" custScaleY="216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DE65-7536-47FC-92E4-C4DCD53E0AEC}" type="pres">
      <dgm:prSet presAssocID="{9F6E8EBD-B930-474D-8169-8AC0D1DBAFC0}" presName="negativeSpace" presStyleCnt="0"/>
      <dgm:spPr/>
    </dgm:pt>
    <dgm:pt modelId="{BFB2848E-B205-430D-B536-31EDA64A7725}" type="pres">
      <dgm:prSet presAssocID="{9F6E8EBD-B930-474D-8169-8AC0D1DBAFC0}" presName="childText" presStyleLbl="conFgAcc1" presStyleIdx="0" presStyleCnt="3">
        <dgm:presLayoutVars>
          <dgm:bulletEnabled val="1"/>
        </dgm:presLayoutVars>
      </dgm:prSet>
      <dgm:spPr/>
    </dgm:pt>
    <dgm:pt modelId="{833124B1-DED3-485D-A6DE-174E8C7531B6}" type="pres">
      <dgm:prSet presAssocID="{1B21606B-F4E8-40AA-91C2-7F623E07E3DF}" presName="spaceBetweenRectangles" presStyleCnt="0"/>
      <dgm:spPr/>
    </dgm:pt>
    <dgm:pt modelId="{023CF0E6-16D8-466A-9958-24B40305F21D}" type="pres">
      <dgm:prSet presAssocID="{80914CB1-A316-456A-B65D-72972FC1F15A}" presName="parentLin" presStyleCnt="0"/>
      <dgm:spPr/>
    </dgm:pt>
    <dgm:pt modelId="{D8C8D95E-D149-4F75-BB64-D2B3FB17FF41}" type="pres">
      <dgm:prSet presAssocID="{80914CB1-A316-456A-B65D-72972FC1F1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B6F805-4D5A-4A04-B3E9-7DD4911395C4}" type="pres">
      <dgm:prSet presAssocID="{80914CB1-A316-456A-B65D-72972FC1F15A}" presName="parentText" presStyleLbl="node1" presStyleIdx="1" presStyleCnt="3" custScaleX="121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4944A-A843-4A99-A3D4-6D2B44DA5D78}" type="pres">
      <dgm:prSet presAssocID="{80914CB1-A316-456A-B65D-72972FC1F15A}" presName="negativeSpace" presStyleCnt="0"/>
      <dgm:spPr/>
    </dgm:pt>
    <dgm:pt modelId="{7B12AD25-69F7-4419-8F4B-194ADECA9734}" type="pres">
      <dgm:prSet presAssocID="{80914CB1-A316-456A-B65D-72972FC1F15A}" presName="childText" presStyleLbl="conFgAcc1" presStyleIdx="1" presStyleCnt="3">
        <dgm:presLayoutVars>
          <dgm:bulletEnabled val="1"/>
        </dgm:presLayoutVars>
      </dgm:prSet>
      <dgm:spPr/>
    </dgm:pt>
    <dgm:pt modelId="{C6B1751C-E9C5-4B98-8B76-968674D662D9}" type="pres">
      <dgm:prSet presAssocID="{D9685337-0A2C-4764-B4BD-4FB310503849}" presName="spaceBetweenRectangles" presStyleCnt="0"/>
      <dgm:spPr/>
    </dgm:pt>
    <dgm:pt modelId="{6438138E-72A1-4E3E-9A9C-6D7EBF092AF5}" type="pres">
      <dgm:prSet presAssocID="{728BB121-5576-4426-95C7-C21413677AEC}" presName="parentLin" presStyleCnt="0"/>
      <dgm:spPr/>
    </dgm:pt>
    <dgm:pt modelId="{4468B2B5-6ADB-4A5B-8498-B6993B6B32E6}" type="pres">
      <dgm:prSet presAssocID="{728BB121-5576-4426-95C7-C21413677A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1CB65C-3CA0-4528-8271-0B17C3962849}" type="pres">
      <dgm:prSet presAssocID="{728BB121-5576-4426-95C7-C21413677AEC}" presName="parentText" presStyleLbl="node1" presStyleIdx="2" presStyleCnt="3" custScaleX="121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C5E8F-5559-4664-A625-EBE4E94B947E}" type="pres">
      <dgm:prSet presAssocID="{728BB121-5576-4426-95C7-C21413677AEC}" presName="negativeSpace" presStyleCnt="0"/>
      <dgm:spPr/>
    </dgm:pt>
    <dgm:pt modelId="{02CB6887-F04D-4529-B615-66ECA93AE30D}" type="pres">
      <dgm:prSet presAssocID="{728BB121-5576-4426-95C7-C21413677A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7B11E8-E7C6-40B8-9655-C508D7B2B88D}" srcId="{B8EA7891-426A-4659-AE72-400C2ACA08A8}" destId="{80914CB1-A316-456A-B65D-72972FC1F15A}" srcOrd="1" destOrd="0" parTransId="{87824A52-7565-4D7E-B54C-AE74C3B22CA1}" sibTransId="{D9685337-0A2C-4764-B4BD-4FB310503849}"/>
    <dgm:cxn modelId="{51671A7C-CCA5-4D59-B671-392197DA3174}" type="presOf" srcId="{9F6E8EBD-B930-474D-8169-8AC0D1DBAFC0}" destId="{85A3B787-A3DC-40C9-8B24-2AC7AAF77D1A}" srcOrd="1" destOrd="0" presId="urn:microsoft.com/office/officeart/2005/8/layout/list1"/>
    <dgm:cxn modelId="{222E46EF-5BC5-4430-B98B-F97663A2F45D}" type="presOf" srcId="{B8EA7891-426A-4659-AE72-400C2ACA08A8}" destId="{3E2CE624-A191-4602-B15B-5893ABAB8290}" srcOrd="0" destOrd="0" presId="urn:microsoft.com/office/officeart/2005/8/layout/list1"/>
    <dgm:cxn modelId="{06D8FBD9-8D8F-4A6F-850B-4EEBDE1E02CD}" type="presOf" srcId="{80914CB1-A316-456A-B65D-72972FC1F15A}" destId="{D8C8D95E-D149-4F75-BB64-D2B3FB17FF41}" srcOrd="0" destOrd="0" presId="urn:microsoft.com/office/officeart/2005/8/layout/list1"/>
    <dgm:cxn modelId="{7E9C4E03-64D2-47DE-917D-119C0E9DB4EB}" type="presOf" srcId="{728BB121-5576-4426-95C7-C21413677AEC}" destId="{E21CB65C-3CA0-4528-8271-0B17C3962849}" srcOrd="1" destOrd="0" presId="urn:microsoft.com/office/officeart/2005/8/layout/list1"/>
    <dgm:cxn modelId="{5CF51958-BF90-43AE-8263-7C896ECBBE08}" srcId="{B8EA7891-426A-4659-AE72-400C2ACA08A8}" destId="{728BB121-5576-4426-95C7-C21413677AEC}" srcOrd="2" destOrd="0" parTransId="{CF7660B4-8A67-446B-AC3D-BE3939922764}" sibTransId="{33835CAD-8EC9-458A-8C75-7439FFD701BA}"/>
    <dgm:cxn modelId="{9CD1FC28-DFA8-4F93-A4A7-45AF415157CF}" srcId="{B8EA7891-426A-4659-AE72-400C2ACA08A8}" destId="{9F6E8EBD-B930-474D-8169-8AC0D1DBAFC0}" srcOrd="0" destOrd="0" parTransId="{54EE2C41-3EFA-4B5E-91D6-8E5487AE3AD6}" sibTransId="{1B21606B-F4E8-40AA-91C2-7F623E07E3DF}"/>
    <dgm:cxn modelId="{2418A98A-7C95-416E-B7CA-F78C9CB2FFE7}" type="presOf" srcId="{9F6E8EBD-B930-474D-8169-8AC0D1DBAFC0}" destId="{8CE99699-4F8C-4DD1-80A5-A514B0F848C6}" srcOrd="0" destOrd="0" presId="urn:microsoft.com/office/officeart/2005/8/layout/list1"/>
    <dgm:cxn modelId="{D8532AE7-3390-4D10-B272-F11A078308E4}" type="presOf" srcId="{728BB121-5576-4426-95C7-C21413677AEC}" destId="{4468B2B5-6ADB-4A5B-8498-B6993B6B32E6}" srcOrd="0" destOrd="0" presId="urn:microsoft.com/office/officeart/2005/8/layout/list1"/>
    <dgm:cxn modelId="{5E2F2BB0-1D76-497B-B415-1CAD8FD70ADA}" type="presOf" srcId="{80914CB1-A316-456A-B65D-72972FC1F15A}" destId="{C9B6F805-4D5A-4A04-B3E9-7DD4911395C4}" srcOrd="1" destOrd="0" presId="urn:microsoft.com/office/officeart/2005/8/layout/list1"/>
    <dgm:cxn modelId="{F177DE38-3B2C-49DD-A501-9605030D4789}" type="presParOf" srcId="{3E2CE624-A191-4602-B15B-5893ABAB8290}" destId="{3B2C11AB-7775-43E1-B30C-4DEDB2716825}" srcOrd="0" destOrd="0" presId="urn:microsoft.com/office/officeart/2005/8/layout/list1"/>
    <dgm:cxn modelId="{DE8426C2-DB74-4609-8B4E-F65B939BFBA2}" type="presParOf" srcId="{3B2C11AB-7775-43E1-B30C-4DEDB2716825}" destId="{8CE99699-4F8C-4DD1-80A5-A514B0F848C6}" srcOrd="0" destOrd="0" presId="urn:microsoft.com/office/officeart/2005/8/layout/list1"/>
    <dgm:cxn modelId="{087112C6-F776-4CB4-AC9B-8402B67ACB1C}" type="presParOf" srcId="{3B2C11AB-7775-43E1-B30C-4DEDB2716825}" destId="{85A3B787-A3DC-40C9-8B24-2AC7AAF77D1A}" srcOrd="1" destOrd="0" presId="urn:microsoft.com/office/officeart/2005/8/layout/list1"/>
    <dgm:cxn modelId="{B1E5EA70-5AFC-4E2D-A3BD-9561DADDDE8C}" type="presParOf" srcId="{3E2CE624-A191-4602-B15B-5893ABAB8290}" destId="{ED37DE65-7536-47FC-92E4-C4DCD53E0AEC}" srcOrd="1" destOrd="0" presId="urn:microsoft.com/office/officeart/2005/8/layout/list1"/>
    <dgm:cxn modelId="{2DE70F09-F8C8-42E6-8752-6E400A3E9C38}" type="presParOf" srcId="{3E2CE624-A191-4602-B15B-5893ABAB8290}" destId="{BFB2848E-B205-430D-B536-31EDA64A7725}" srcOrd="2" destOrd="0" presId="urn:microsoft.com/office/officeart/2005/8/layout/list1"/>
    <dgm:cxn modelId="{C22F5531-AA05-483F-9A4E-F15A0C4C5E89}" type="presParOf" srcId="{3E2CE624-A191-4602-B15B-5893ABAB8290}" destId="{833124B1-DED3-485D-A6DE-174E8C7531B6}" srcOrd="3" destOrd="0" presId="urn:microsoft.com/office/officeart/2005/8/layout/list1"/>
    <dgm:cxn modelId="{9C030C52-96C7-41DD-AF88-89136C8D9D5C}" type="presParOf" srcId="{3E2CE624-A191-4602-B15B-5893ABAB8290}" destId="{023CF0E6-16D8-466A-9958-24B40305F21D}" srcOrd="4" destOrd="0" presId="urn:microsoft.com/office/officeart/2005/8/layout/list1"/>
    <dgm:cxn modelId="{E1ED003C-18C9-4C62-B6BD-AC53C5023E84}" type="presParOf" srcId="{023CF0E6-16D8-466A-9958-24B40305F21D}" destId="{D8C8D95E-D149-4F75-BB64-D2B3FB17FF41}" srcOrd="0" destOrd="0" presId="urn:microsoft.com/office/officeart/2005/8/layout/list1"/>
    <dgm:cxn modelId="{739EC5D7-516E-46A3-B761-FC3B6CE6CBEB}" type="presParOf" srcId="{023CF0E6-16D8-466A-9958-24B40305F21D}" destId="{C9B6F805-4D5A-4A04-B3E9-7DD4911395C4}" srcOrd="1" destOrd="0" presId="urn:microsoft.com/office/officeart/2005/8/layout/list1"/>
    <dgm:cxn modelId="{5BC91A21-B0ED-4511-827C-C996F085A5FA}" type="presParOf" srcId="{3E2CE624-A191-4602-B15B-5893ABAB8290}" destId="{9B84944A-A843-4A99-A3D4-6D2B44DA5D78}" srcOrd="5" destOrd="0" presId="urn:microsoft.com/office/officeart/2005/8/layout/list1"/>
    <dgm:cxn modelId="{47916392-C8C9-48BD-A6F5-698C0443DC96}" type="presParOf" srcId="{3E2CE624-A191-4602-B15B-5893ABAB8290}" destId="{7B12AD25-69F7-4419-8F4B-194ADECA9734}" srcOrd="6" destOrd="0" presId="urn:microsoft.com/office/officeart/2005/8/layout/list1"/>
    <dgm:cxn modelId="{4950F846-73F5-4539-8A38-B8D7218C1389}" type="presParOf" srcId="{3E2CE624-A191-4602-B15B-5893ABAB8290}" destId="{C6B1751C-E9C5-4B98-8B76-968674D662D9}" srcOrd="7" destOrd="0" presId="urn:microsoft.com/office/officeart/2005/8/layout/list1"/>
    <dgm:cxn modelId="{0C213CEF-DC76-49F4-B6B5-05397C0BB602}" type="presParOf" srcId="{3E2CE624-A191-4602-B15B-5893ABAB8290}" destId="{6438138E-72A1-4E3E-9A9C-6D7EBF092AF5}" srcOrd="8" destOrd="0" presId="urn:microsoft.com/office/officeart/2005/8/layout/list1"/>
    <dgm:cxn modelId="{5E79077B-53A5-426F-ABEB-0D6BA5E38B0A}" type="presParOf" srcId="{6438138E-72A1-4E3E-9A9C-6D7EBF092AF5}" destId="{4468B2B5-6ADB-4A5B-8498-B6993B6B32E6}" srcOrd="0" destOrd="0" presId="urn:microsoft.com/office/officeart/2005/8/layout/list1"/>
    <dgm:cxn modelId="{33078221-ADDC-460A-B997-5C0A5DAB36D0}" type="presParOf" srcId="{6438138E-72A1-4E3E-9A9C-6D7EBF092AF5}" destId="{E21CB65C-3CA0-4528-8271-0B17C3962849}" srcOrd="1" destOrd="0" presId="urn:microsoft.com/office/officeart/2005/8/layout/list1"/>
    <dgm:cxn modelId="{2B538C4D-134C-4109-8A1B-87687757D5BE}" type="presParOf" srcId="{3E2CE624-A191-4602-B15B-5893ABAB8290}" destId="{7BEC5E8F-5559-4664-A625-EBE4E94B947E}" srcOrd="9" destOrd="0" presId="urn:microsoft.com/office/officeart/2005/8/layout/list1"/>
    <dgm:cxn modelId="{ECCAB884-CE4E-4899-8253-6CDB60A1113D}" type="presParOf" srcId="{3E2CE624-A191-4602-B15B-5893ABAB8290}" destId="{02CB6887-F04D-4529-B615-66ECA93AE3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EA7891-426A-4659-AE72-400C2ACA08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6E8EBD-B930-474D-8169-8AC0D1DBAFC0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4.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своїх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уявлень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навколишній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архітектуру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транспорт, ландшафт. </a:t>
          </a:r>
        </a:p>
      </dgm:t>
    </dgm:pt>
    <dgm:pt modelId="{54EE2C41-3EFA-4B5E-91D6-8E5487AE3AD6}" type="parTrans" cxnId="{9CD1FC28-DFA8-4F93-A4A7-45AF415157CF}">
      <dgm:prSet/>
      <dgm:spPr/>
      <dgm:t>
        <a:bodyPr/>
        <a:lstStyle/>
        <a:p>
          <a:endParaRPr lang="ru-RU"/>
        </a:p>
      </dgm:t>
    </dgm:pt>
    <dgm:pt modelId="{1B21606B-F4E8-40AA-91C2-7F623E07E3DF}" type="sibTrans" cxnId="{9CD1FC28-DFA8-4F93-A4A7-45AF415157CF}">
      <dgm:prSet/>
      <dgm:spPr/>
      <dgm:t>
        <a:bodyPr/>
        <a:lstStyle/>
        <a:p>
          <a:endParaRPr lang="ru-RU"/>
        </a:p>
      </dgm:t>
    </dgm:pt>
    <dgm:pt modelId="{80914CB1-A316-456A-B65D-72972FC1F15A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5.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уваги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зосередитися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пам'яті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87824A52-7565-4D7E-B54C-AE74C3B22CA1}" type="parTrans" cxnId="{6B7B11E8-E7C6-40B8-9655-C508D7B2B88D}">
      <dgm:prSet/>
      <dgm:spPr/>
      <dgm:t>
        <a:bodyPr/>
        <a:lstStyle/>
        <a:p>
          <a:endParaRPr lang="ru-RU"/>
        </a:p>
      </dgm:t>
    </dgm:pt>
    <dgm:pt modelId="{D9685337-0A2C-4764-B4BD-4FB310503849}" type="sibTrans" cxnId="{6B7B11E8-E7C6-40B8-9655-C508D7B2B88D}">
      <dgm:prSet/>
      <dgm:spPr/>
      <dgm:t>
        <a:bodyPr/>
        <a:lstStyle/>
        <a:p>
          <a:endParaRPr lang="ru-RU"/>
        </a:p>
      </dgm:t>
    </dgm:pt>
    <dgm:pt modelId="{728BB121-5576-4426-95C7-C21413677AEC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6.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уяві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творчому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мисленню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CF7660B4-8A67-446B-AC3D-BE3939922764}" type="parTrans" cxnId="{5CF51958-BF90-43AE-8263-7C896ECBBE08}">
      <dgm:prSet/>
      <dgm:spPr/>
      <dgm:t>
        <a:bodyPr/>
        <a:lstStyle/>
        <a:p>
          <a:endParaRPr lang="ru-RU"/>
        </a:p>
      </dgm:t>
    </dgm:pt>
    <dgm:pt modelId="{33835CAD-8EC9-458A-8C75-7439FFD701BA}" type="sibTrans" cxnId="{5CF51958-BF90-43AE-8263-7C896ECBBE08}">
      <dgm:prSet/>
      <dgm:spPr/>
      <dgm:t>
        <a:bodyPr/>
        <a:lstStyle/>
        <a:p>
          <a:endParaRPr lang="ru-RU"/>
        </a:p>
      </dgm:t>
    </dgm:pt>
    <dgm:pt modelId="{3E2CE624-A191-4602-B15B-5893ABAB8290}" type="pres">
      <dgm:prSet presAssocID="{B8EA7891-426A-4659-AE72-400C2ACA08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2C11AB-7775-43E1-B30C-4DEDB2716825}" type="pres">
      <dgm:prSet presAssocID="{9F6E8EBD-B930-474D-8169-8AC0D1DBAFC0}" presName="parentLin" presStyleCnt="0"/>
      <dgm:spPr/>
    </dgm:pt>
    <dgm:pt modelId="{8CE99699-4F8C-4DD1-80A5-A514B0F848C6}" type="pres">
      <dgm:prSet presAssocID="{9F6E8EBD-B930-474D-8169-8AC0D1DBAF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A3B787-A3DC-40C9-8B24-2AC7AAF77D1A}" type="pres">
      <dgm:prSet presAssocID="{9F6E8EBD-B930-474D-8169-8AC0D1DBAFC0}" presName="parentText" presStyleLbl="node1" presStyleIdx="0" presStyleCnt="3" custScaleX="121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7DE65-7536-47FC-92E4-C4DCD53E0AEC}" type="pres">
      <dgm:prSet presAssocID="{9F6E8EBD-B930-474D-8169-8AC0D1DBAFC0}" presName="negativeSpace" presStyleCnt="0"/>
      <dgm:spPr/>
    </dgm:pt>
    <dgm:pt modelId="{BFB2848E-B205-430D-B536-31EDA64A7725}" type="pres">
      <dgm:prSet presAssocID="{9F6E8EBD-B930-474D-8169-8AC0D1DBAFC0}" presName="childText" presStyleLbl="conFgAcc1" presStyleIdx="0" presStyleCnt="3">
        <dgm:presLayoutVars>
          <dgm:bulletEnabled val="1"/>
        </dgm:presLayoutVars>
      </dgm:prSet>
      <dgm:spPr/>
    </dgm:pt>
    <dgm:pt modelId="{833124B1-DED3-485D-A6DE-174E8C7531B6}" type="pres">
      <dgm:prSet presAssocID="{1B21606B-F4E8-40AA-91C2-7F623E07E3DF}" presName="spaceBetweenRectangles" presStyleCnt="0"/>
      <dgm:spPr/>
    </dgm:pt>
    <dgm:pt modelId="{023CF0E6-16D8-466A-9958-24B40305F21D}" type="pres">
      <dgm:prSet presAssocID="{80914CB1-A316-456A-B65D-72972FC1F15A}" presName="parentLin" presStyleCnt="0"/>
      <dgm:spPr/>
    </dgm:pt>
    <dgm:pt modelId="{D8C8D95E-D149-4F75-BB64-D2B3FB17FF41}" type="pres">
      <dgm:prSet presAssocID="{80914CB1-A316-456A-B65D-72972FC1F15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B6F805-4D5A-4A04-B3E9-7DD4911395C4}" type="pres">
      <dgm:prSet presAssocID="{80914CB1-A316-456A-B65D-72972FC1F15A}" presName="parentText" presStyleLbl="node1" presStyleIdx="1" presStyleCnt="3" custScaleX="121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4944A-A843-4A99-A3D4-6D2B44DA5D78}" type="pres">
      <dgm:prSet presAssocID="{80914CB1-A316-456A-B65D-72972FC1F15A}" presName="negativeSpace" presStyleCnt="0"/>
      <dgm:spPr/>
    </dgm:pt>
    <dgm:pt modelId="{7B12AD25-69F7-4419-8F4B-194ADECA9734}" type="pres">
      <dgm:prSet presAssocID="{80914CB1-A316-456A-B65D-72972FC1F15A}" presName="childText" presStyleLbl="conFgAcc1" presStyleIdx="1" presStyleCnt="3">
        <dgm:presLayoutVars>
          <dgm:bulletEnabled val="1"/>
        </dgm:presLayoutVars>
      </dgm:prSet>
      <dgm:spPr/>
    </dgm:pt>
    <dgm:pt modelId="{C6B1751C-E9C5-4B98-8B76-968674D662D9}" type="pres">
      <dgm:prSet presAssocID="{D9685337-0A2C-4764-B4BD-4FB310503849}" presName="spaceBetweenRectangles" presStyleCnt="0"/>
      <dgm:spPr/>
    </dgm:pt>
    <dgm:pt modelId="{6438138E-72A1-4E3E-9A9C-6D7EBF092AF5}" type="pres">
      <dgm:prSet presAssocID="{728BB121-5576-4426-95C7-C21413677AEC}" presName="parentLin" presStyleCnt="0"/>
      <dgm:spPr/>
    </dgm:pt>
    <dgm:pt modelId="{4468B2B5-6ADB-4A5B-8498-B6993B6B32E6}" type="pres">
      <dgm:prSet presAssocID="{728BB121-5576-4426-95C7-C21413677A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1CB65C-3CA0-4528-8271-0B17C3962849}" type="pres">
      <dgm:prSet presAssocID="{728BB121-5576-4426-95C7-C21413677AEC}" presName="parentText" presStyleLbl="node1" presStyleIdx="2" presStyleCnt="3" custScaleX="1213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C5E8F-5559-4664-A625-EBE4E94B947E}" type="pres">
      <dgm:prSet presAssocID="{728BB121-5576-4426-95C7-C21413677AEC}" presName="negativeSpace" presStyleCnt="0"/>
      <dgm:spPr/>
    </dgm:pt>
    <dgm:pt modelId="{02CB6887-F04D-4529-B615-66ECA93AE30D}" type="pres">
      <dgm:prSet presAssocID="{728BB121-5576-4426-95C7-C21413677A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7B11E8-E7C6-40B8-9655-C508D7B2B88D}" srcId="{B8EA7891-426A-4659-AE72-400C2ACA08A8}" destId="{80914CB1-A316-456A-B65D-72972FC1F15A}" srcOrd="1" destOrd="0" parTransId="{87824A52-7565-4D7E-B54C-AE74C3B22CA1}" sibTransId="{D9685337-0A2C-4764-B4BD-4FB310503849}"/>
    <dgm:cxn modelId="{51671A7C-CCA5-4D59-B671-392197DA3174}" type="presOf" srcId="{9F6E8EBD-B930-474D-8169-8AC0D1DBAFC0}" destId="{85A3B787-A3DC-40C9-8B24-2AC7AAF77D1A}" srcOrd="1" destOrd="0" presId="urn:microsoft.com/office/officeart/2005/8/layout/list1"/>
    <dgm:cxn modelId="{222E46EF-5BC5-4430-B98B-F97663A2F45D}" type="presOf" srcId="{B8EA7891-426A-4659-AE72-400C2ACA08A8}" destId="{3E2CE624-A191-4602-B15B-5893ABAB8290}" srcOrd="0" destOrd="0" presId="urn:microsoft.com/office/officeart/2005/8/layout/list1"/>
    <dgm:cxn modelId="{06D8FBD9-8D8F-4A6F-850B-4EEBDE1E02CD}" type="presOf" srcId="{80914CB1-A316-456A-B65D-72972FC1F15A}" destId="{D8C8D95E-D149-4F75-BB64-D2B3FB17FF41}" srcOrd="0" destOrd="0" presId="urn:microsoft.com/office/officeart/2005/8/layout/list1"/>
    <dgm:cxn modelId="{7E9C4E03-64D2-47DE-917D-119C0E9DB4EB}" type="presOf" srcId="{728BB121-5576-4426-95C7-C21413677AEC}" destId="{E21CB65C-3CA0-4528-8271-0B17C3962849}" srcOrd="1" destOrd="0" presId="urn:microsoft.com/office/officeart/2005/8/layout/list1"/>
    <dgm:cxn modelId="{5CF51958-BF90-43AE-8263-7C896ECBBE08}" srcId="{B8EA7891-426A-4659-AE72-400C2ACA08A8}" destId="{728BB121-5576-4426-95C7-C21413677AEC}" srcOrd="2" destOrd="0" parTransId="{CF7660B4-8A67-446B-AC3D-BE3939922764}" sibTransId="{33835CAD-8EC9-458A-8C75-7439FFD701BA}"/>
    <dgm:cxn modelId="{9CD1FC28-DFA8-4F93-A4A7-45AF415157CF}" srcId="{B8EA7891-426A-4659-AE72-400C2ACA08A8}" destId="{9F6E8EBD-B930-474D-8169-8AC0D1DBAFC0}" srcOrd="0" destOrd="0" parTransId="{54EE2C41-3EFA-4B5E-91D6-8E5487AE3AD6}" sibTransId="{1B21606B-F4E8-40AA-91C2-7F623E07E3DF}"/>
    <dgm:cxn modelId="{2418A98A-7C95-416E-B7CA-F78C9CB2FFE7}" type="presOf" srcId="{9F6E8EBD-B930-474D-8169-8AC0D1DBAFC0}" destId="{8CE99699-4F8C-4DD1-80A5-A514B0F848C6}" srcOrd="0" destOrd="0" presId="urn:microsoft.com/office/officeart/2005/8/layout/list1"/>
    <dgm:cxn modelId="{D8532AE7-3390-4D10-B272-F11A078308E4}" type="presOf" srcId="{728BB121-5576-4426-95C7-C21413677AEC}" destId="{4468B2B5-6ADB-4A5B-8498-B6993B6B32E6}" srcOrd="0" destOrd="0" presId="urn:microsoft.com/office/officeart/2005/8/layout/list1"/>
    <dgm:cxn modelId="{5E2F2BB0-1D76-497B-B415-1CAD8FD70ADA}" type="presOf" srcId="{80914CB1-A316-456A-B65D-72972FC1F15A}" destId="{C9B6F805-4D5A-4A04-B3E9-7DD4911395C4}" srcOrd="1" destOrd="0" presId="urn:microsoft.com/office/officeart/2005/8/layout/list1"/>
    <dgm:cxn modelId="{F177DE38-3B2C-49DD-A501-9605030D4789}" type="presParOf" srcId="{3E2CE624-A191-4602-B15B-5893ABAB8290}" destId="{3B2C11AB-7775-43E1-B30C-4DEDB2716825}" srcOrd="0" destOrd="0" presId="urn:microsoft.com/office/officeart/2005/8/layout/list1"/>
    <dgm:cxn modelId="{DE8426C2-DB74-4609-8B4E-F65B939BFBA2}" type="presParOf" srcId="{3B2C11AB-7775-43E1-B30C-4DEDB2716825}" destId="{8CE99699-4F8C-4DD1-80A5-A514B0F848C6}" srcOrd="0" destOrd="0" presId="urn:microsoft.com/office/officeart/2005/8/layout/list1"/>
    <dgm:cxn modelId="{087112C6-F776-4CB4-AC9B-8402B67ACB1C}" type="presParOf" srcId="{3B2C11AB-7775-43E1-B30C-4DEDB2716825}" destId="{85A3B787-A3DC-40C9-8B24-2AC7AAF77D1A}" srcOrd="1" destOrd="0" presId="urn:microsoft.com/office/officeart/2005/8/layout/list1"/>
    <dgm:cxn modelId="{B1E5EA70-5AFC-4E2D-A3BD-9561DADDDE8C}" type="presParOf" srcId="{3E2CE624-A191-4602-B15B-5893ABAB8290}" destId="{ED37DE65-7536-47FC-92E4-C4DCD53E0AEC}" srcOrd="1" destOrd="0" presId="urn:microsoft.com/office/officeart/2005/8/layout/list1"/>
    <dgm:cxn modelId="{2DE70F09-F8C8-42E6-8752-6E400A3E9C38}" type="presParOf" srcId="{3E2CE624-A191-4602-B15B-5893ABAB8290}" destId="{BFB2848E-B205-430D-B536-31EDA64A7725}" srcOrd="2" destOrd="0" presId="urn:microsoft.com/office/officeart/2005/8/layout/list1"/>
    <dgm:cxn modelId="{C22F5531-AA05-483F-9A4E-F15A0C4C5E89}" type="presParOf" srcId="{3E2CE624-A191-4602-B15B-5893ABAB8290}" destId="{833124B1-DED3-485D-A6DE-174E8C7531B6}" srcOrd="3" destOrd="0" presId="urn:microsoft.com/office/officeart/2005/8/layout/list1"/>
    <dgm:cxn modelId="{9C030C52-96C7-41DD-AF88-89136C8D9D5C}" type="presParOf" srcId="{3E2CE624-A191-4602-B15B-5893ABAB8290}" destId="{023CF0E6-16D8-466A-9958-24B40305F21D}" srcOrd="4" destOrd="0" presId="urn:microsoft.com/office/officeart/2005/8/layout/list1"/>
    <dgm:cxn modelId="{E1ED003C-18C9-4C62-B6BD-AC53C5023E84}" type="presParOf" srcId="{023CF0E6-16D8-466A-9958-24B40305F21D}" destId="{D8C8D95E-D149-4F75-BB64-D2B3FB17FF41}" srcOrd="0" destOrd="0" presId="urn:microsoft.com/office/officeart/2005/8/layout/list1"/>
    <dgm:cxn modelId="{739EC5D7-516E-46A3-B761-FC3B6CE6CBEB}" type="presParOf" srcId="{023CF0E6-16D8-466A-9958-24B40305F21D}" destId="{C9B6F805-4D5A-4A04-B3E9-7DD4911395C4}" srcOrd="1" destOrd="0" presId="urn:microsoft.com/office/officeart/2005/8/layout/list1"/>
    <dgm:cxn modelId="{5BC91A21-B0ED-4511-827C-C996F085A5FA}" type="presParOf" srcId="{3E2CE624-A191-4602-B15B-5893ABAB8290}" destId="{9B84944A-A843-4A99-A3D4-6D2B44DA5D78}" srcOrd="5" destOrd="0" presId="urn:microsoft.com/office/officeart/2005/8/layout/list1"/>
    <dgm:cxn modelId="{47916392-C8C9-48BD-A6F5-698C0443DC96}" type="presParOf" srcId="{3E2CE624-A191-4602-B15B-5893ABAB8290}" destId="{7B12AD25-69F7-4419-8F4B-194ADECA9734}" srcOrd="6" destOrd="0" presId="urn:microsoft.com/office/officeart/2005/8/layout/list1"/>
    <dgm:cxn modelId="{4950F846-73F5-4539-8A38-B8D7218C1389}" type="presParOf" srcId="{3E2CE624-A191-4602-B15B-5893ABAB8290}" destId="{C6B1751C-E9C5-4B98-8B76-968674D662D9}" srcOrd="7" destOrd="0" presId="urn:microsoft.com/office/officeart/2005/8/layout/list1"/>
    <dgm:cxn modelId="{0C213CEF-DC76-49F4-B6B5-05397C0BB602}" type="presParOf" srcId="{3E2CE624-A191-4602-B15B-5893ABAB8290}" destId="{6438138E-72A1-4E3E-9A9C-6D7EBF092AF5}" srcOrd="8" destOrd="0" presId="urn:microsoft.com/office/officeart/2005/8/layout/list1"/>
    <dgm:cxn modelId="{5E79077B-53A5-426F-ABEB-0D6BA5E38B0A}" type="presParOf" srcId="{6438138E-72A1-4E3E-9A9C-6D7EBF092AF5}" destId="{4468B2B5-6ADB-4A5B-8498-B6993B6B32E6}" srcOrd="0" destOrd="0" presId="urn:microsoft.com/office/officeart/2005/8/layout/list1"/>
    <dgm:cxn modelId="{33078221-ADDC-460A-B997-5C0A5DAB36D0}" type="presParOf" srcId="{6438138E-72A1-4E3E-9A9C-6D7EBF092AF5}" destId="{E21CB65C-3CA0-4528-8271-0B17C3962849}" srcOrd="1" destOrd="0" presId="urn:microsoft.com/office/officeart/2005/8/layout/list1"/>
    <dgm:cxn modelId="{2B538C4D-134C-4109-8A1B-87687757D5BE}" type="presParOf" srcId="{3E2CE624-A191-4602-B15B-5893ABAB8290}" destId="{7BEC5E8F-5559-4664-A625-EBE4E94B947E}" srcOrd="9" destOrd="0" presId="urn:microsoft.com/office/officeart/2005/8/layout/list1"/>
    <dgm:cxn modelId="{ECCAB884-CE4E-4899-8253-6CDB60A1113D}" type="presParOf" srcId="{3E2CE624-A191-4602-B15B-5893ABAB8290}" destId="{02CB6887-F04D-4529-B615-66ECA93AE3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A007C-8B9C-4C44-9403-6155648A3472}">
      <dsp:nvSpPr>
        <dsp:cNvPr id="0" name=""/>
        <dsp:cNvSpPr/>
      </dsp:nvSpPr>
      <dsp:spPr>
        <a:xfrm>
          <a:off x="1535" y="0"/>
          <a:ext cx="2389584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Створення сприятливих умов для особистісного становлення і творчої самореалізації кожної дитини</a:t>
          </a:r>
          <a:endParaRPr lang="ru-RU" sz="1600" kern="1200" dirty="0"/>
        </a:p>
      </dsp:txBody>
      <dsp:txXfrm>
        <a:off x="1535" y="1676400"/>
        <a:ext cx="2389584" cy="1676400"/>
      </dsp:txXfrm>
    </dsp:sp>
    <dsp:sp modelId="{EE5F7561-A2BC-47A3-BEC7-EC9A6F239C25}">
      <dsp:nvSpPr>
        <dsp:cNvPr id="0" name=""/>
        <dsp:cNvSpPr/>
      </dsp:nvSpPr>
      <dsp:spPr>
        <a:xfrm>
          <a:off x="498526" y="251460"/>
          <a:ext cx="1395603" cy="13956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3665-CA23-4447-B500-CD1FD7C8D5C5}">
      <dsp:nvSpPr>
        <dsp:cNvPr id="0" name=""/>
        <dsp:cNvSpPr/>
      </dsp:nvSpPr>
      <dsp:spPr>
        <a:xfrm>
          <a:off x="2462807" y="0"/>
          <a:ext cx="2389584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Формування її життєвої компетентності</a:t>
          </a:r>
          <a:endParaRPr lang="ru-RU" sz="1600" kern="1200" dirty="0"/>
        </a:p>
      </dsp:txBody>
      <dsp:txXfrm>
        <a:off x="2462807" y="1676400"/>
        <a:ext cx="2389584" cy="1676400"/>
      </dsp:txXfrm>
    </dsp:sp>
    <dsp:sp modelId="{482A2D17-B833-4CAE-BD36-AD833A1C5348}">
      <dsp:nvSpPr>
        <dsp:cNvPr id="0" name=""/>
        <dsp:cNvSpPr/>
      </dsp:nvSpPr>
      <dsp:spPr>
        <a:xfrm>
          <a:off x="2959798" y="251460"/>
          <a:ext cx="1395603" cy="139560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E6E9-C62A-4FB5-8961-56E96B8FAE99}">
      <dsp:nvSpPr>
        <dsp:cNvPr id="0" name=""/>
        <dsp:cNvSpPr/>
      </dsp:nvSpPr>
      <dsp:spPr>
        <a:xfrm>
          <a:off x="4924079" y="0"/>
          <a:ext cx="2389584" cy="419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ціннісного ставлення до людей, самої себе, природи, культури, світу.</a:t>
          </a:r>
          <a:r>
            <a:rPr lang="ru-RU" sz="1600" kern="1200" dirty="0" smtClean="0"/>
            <a:t> </a:t>
          </a:r>
          <a:endParaRPr lang="ru-RU" sz="1600" kern="1200" dirty="0"/>
        </a:p>
      </dsp:txBody>
      <dsp:txXfrm>
        <a:off x="4924079" y="1676400"/>
        <a:ext cx="2389584" cy="1676400"/>
      </dsp:txXfrm>
    </dsp:sp>
    <dsp:sp modelId="{95D2C2CB-19ED-47CC-B867-E722332F822F}">
      <dsp:nvSpPr>
        <dsp:cNvPr id="0" name=""/>
        <dsp:cNvSpPr/>
      </dsp:nvSpPr>
      <dsp:spPr>
        <a:xfrm>
          <a:off x="5421070" y="251460"/>
          <a:ext cx="1395603" cy="139560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61ABE-4F82-44A0-966F-7E0F5591FEF2}">
      <dsp:nvSpPr>
        <dsp:cNvPr id="0" name=""/>
        <dsp:cNvSpPr/>
      </dsp:nvSpPr>
      <dsp:spPr>
        <a:xfrm>
          <a:off x="292608" y="3352800"/>
          <a:ext cx="6729984" cy="62865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2848E-B205-430D-B536-31EDA64A7725}">
      <dsp:nvSpPr>
        <dsp:cNvPr id="0" name=""/>
        <dsp:cNvSpPr/>
      </dsp:nvSpPr>
      <dsp:spPr>
        <a:xfrm>
          <a:off x="0" y="210736"/>
          <a:ext cx="73152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3B787-A3DC-40C9-8B24-2AC7AAF77D1A}">
      <dsp:nvSpPr>
        <dsp:cNvPr id="0" name=""/>
        <dsp:cNvSpPr/>
      </dsp:nvSpPr>
      <dsp:spPr>
        <a:xfrm>
          <a:off x="365402" y="4095"/>
          <a:ext cx="6209618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7.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Оволодіння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умінням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подумки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розділити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предмет на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складові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частини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зібрати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частин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ціле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385577" y="24270"/>
        <a:ext cx="6169268" cy="3729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E9971-0F44-4926-9473-78FFCB873501}">
      <dsp:nvSpPr>
        <dsp:cNvPr id="0" name=""/>
        <dsp:cNvSpPr/>
      </dsp:nvSpPr>
      <dsp:spPr>
        <a:xfrm rot="16200000">
          <a:off x="661584" y="-648072"/>
          <a:ext cx="2592288" cy="38884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широкі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можливості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впродовж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дня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обирати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самостійно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3512" y="1"/>
        <a:ext cx="3888432" cy="1944216"/>
      </dsp:txXfrm>
    </dsp:sp>
    <dsp:sp modelId="{0B0F8F75-9010-4DBC-9C75-6C5914E5456A}">
      <dsp:nvSpPr>
        <dsp:cNvPr id="0" name=""/>
        <dsp:cNvSpPr/>
      </dsp:nvSpPr>
      <dsp:spPr>
        <a:xfrm>
          <a:off x="3775939" y="0"/>
          <a:ext cx="4140441" cy="25922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активного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включення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навчальний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усіх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діте</a:t>
          </a:r>
          <a:r>
            <a:rPr lang="ru-RU" sz="2700" kern="1200" dirty="0" err="1"/>
            <a:t>й</a:t>
          </a:r>
          <a:endParaRPr lang="ru-RU" sz="2700" kern="1200" dirty="0"/>
        </a:p>
      </dsp:txBody>
      <dsp:txXfrm>
        <a:off x="3775939" y="0"/>
        <a:ext cx="4140441" cy="1944216"/>
      </dsp:txXfrm>
    </dsp:sp>
    <dsp:sp modelId="{02EFB2E9-B477-4420-A58C-6CEFBCFD30CA}">
      <dsp:nvSpPr>
        <dsp:cNvPr id="0" name=""/>
        <dsp:cNvSpPr/>
      </dsp:nvSpPr>
      <dsp:spPr>
        <a:xfrm rot="10800000">
          <a:off x="-139516" y="2592288"/>
          <a:ext cx="4194490" cy="259228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>
              <a:latin typeface="Times New Roman" pitchFamily="18" charset="0"/>
              <a:cs typeface="Times New Roman" pitchFamily="18" charset="0"/>
            </a:rPr>
            <a:t>посилення мотивації та інтересу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>
              <a:latin typeface="Times New Roman" pitchFamily="18" charset="0"/>
              <a:cs typeface="Times New Roman" pitchFamily="18" charset="0"/>
            </a:rPr>
            <a:t>навчання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-139516" y="3240359"/>
        <a:ext cx="4194490" cy="1944216"/>
      </dsp:txXfrm>
    </dsp:sp>
    <dsp:sp modelId="{73D98751-0E98-4577-A6E2-E0186F7BE939}">
      <dsp:nvSpPr>
        <dsp:cNvPr id="0" name=""/>
        <dsp:cNvSpPr/>
      </dsp:nvSpPr>
      <dsp:spPr>
        <a:xfrm rot="5400000">
          <a:off x="4536523" y="1944215"/>
          <a:ext cx="2592288" cy="38884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можливостей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навчально-виховному</a:t>
          </a: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b="1" kern="1200" dirty="0" err="1"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2700" kern="1200" dirty="0" err="1"/>
            <a:t>і</a:t>
          </a:r>
          <a:endParaRPr lang="ru-RU" sz="2700" kern="1200" dirty="0"/>
        </a:p>
      </dsp:txBody>
      <dsp:txXfrm rot="-5400000">
        <a:off x="3888451" y="3240359"/>
        <a:ext cx="3888432" cy="1944216"/>
      </dsp:txXfrm>
    </dsp:sp>
    <dsp:sp modelId="{6F6409FE-6EA3-4AF6-B9EF-1FF9C5F40430}">
      <dsp:nvSpPr>
        <dsp:cNvPr id="0" name=""/>
        <dsp:cNvSpPr/>
      </dsp:nvSpPr>
      <dsp:spPr>
        <a:xfrm>
          <a:off x="2160241" y="2160237"/>
          <a:ext cx="3456380" cy="8641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762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cap="none" spc="0" dirty="0">
              <a:ln/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ПЕРЕВАГИ</a:t>
          </a:r>
          <a:endParaRPr lang="ru-RU" sz="4000" b="0" kern="1200" cap="none" spc="0" dirty="0">
            <a:ln w="0"/>
            <a:solidFill>
              <a:schemeClr val="accent5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202423" y="2202419"/>
        <a:ext cx="3372016" cy="7797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4C10-DF4A-469D-A0CA-02A8C86F79A5}">
      <dsp:nvSpPr>
        <dsp:cNvPr id="0" name=""/>
        <dsp:cNvSpPr/>
      </dsp:nvSpPr>
      <dsp:spPr>
        <a:xfrm rot="10800000">
          <a:off x="1656359" y="236801"/>
          <a:ext cx="5251649" cy="8435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75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першому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забезпечу</a:t>
          </a:r>
          <a:r>
            <a:rPr lang="uk-UA" sz="2400" kern="1200" dirty="0" err="1">
              <a:latin typeface="Times New Roman" pitchFamily="18" charset="0"/>
              <a:cs typeface="Times New Roman" pitchFamily="18" charset="0"/>
            </a:rPr>
            <a:t>ється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взаємозв‘язок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нового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раніше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набутим </a:t>
          </a:r>
        </a:p>
      </dsp:txBody>
      <dsp:txXfrm rot="10800000">
        <a:off x="1867242" y="236801"/>
        <a:ext cx="5040766" cy="843533"/>
      </dsp:txXfrm>
    </dsp:sp>
    <dsp:sp modelId="{45EFC5FD-AEEA-457C-8DE5-3D32382289B9}">
      <dsp:nvSpPr>
        <dsp:cNvPr id="0" name=""/>
        <dsp:cNvSpPr/>
      </dsp:nvSpPr>
      <dsp:spPr>
        <a:xfrm>
          <a:off x="989208" y="671"/>
          <a:ext cx="1334300" cy="13157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004D9-7CCF-4470-84AD-E1EE475A3F51}">
      <dsp:nvSpPr>
        <dsp:cNvPr id="0" name=""/>
        <dsp:cNvSpPr/>
      </dsp:nvSpPr>
      <dsp:spPr>
        <a:xfrm rot="10800000">
          <a:off x="1586712" y="1686571"/>
          <a:ext cx="5251649" cy="8435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7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На другому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етапі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вихованці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конструюють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модель, яка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допоможе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розв</a:t>
          </a: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язати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проблему</a:t>
          </a:r>
        </a:p>
      </dsp:txBody>
      <dsp:txXfrm rot="10800000">
        <a:off x="1797595" y="1686571"/>
        <a:ext cx="5040766" cy="843533"/>
      </dsp:txXfrm>
    </dsp:sp>
    <dsp:sp modelId="{60DB8C49-C558-4442-9195-2CCBFB2FB0CF}">
      <dsp:nvSpPr>
        <dsp:cNvPr id="0" name=""/>
        <dsp:cNvSpPr/>
      </dsp:nvSpPr>
      <dsp:spPr>
        <a:xfrm>
          <a:off x="1058855" y="1568266"/>
          <a:ext cx="1055715" cy="10801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54E40-673E-45F3-91E8-26D23E10DEDB}">
      <dsp:nvSpPr>
        <dsp:cNvPr id="0" name=""/>
        <dsp:cNvSpPr/>
      </dsp:nvSpPr>
      <dsp:spPr>
        <a:xfrm rot="10800000">
          <a:off x="1533667" y="2900211"/>
          <a:ext cx="5251649" cy="8435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1975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>
              <a:latin typeface="Times New Roman" pitchFamily="18" charset="0"/>
              <a:cs typeface="Times New Roman" pitchFamily="18" charset="0"/>
            </a:rPr>
            <a:t>На третьому етапі</a:t>
          </a:r>
          <a:r>
            <a:rPr lang="uk-UA" sz="2100" kern="1200" dirty="0">
              <a:latin typeface="Times New Roman" pitchFamily="18" charset="0"/>
              <a:cs typeface="Times New Roman" pitchFamily="18" charset="0"/>
            </a:rPr>
            <a:t> діти рефлексують, осмислюють те, що зробили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744550" y="2900211"/>
        <a:ext cx="5040766" cy="843533"/>
      </dsp:txXfrm>
    </dsp:sp>
    <dsp:sp modelId="{CAA901CC-B540-47E6-BB61-C53F1A7B8D09}">
      <dsp:nvSpPr>
        <dsp:cNvPr id="0" name=""/>
        <dsp:cNvSpPr/>
      </dsp:nvSpPr>
      <dsp:spPr>
        <a:xfrm>
          <a:off x="1111900" y="2900211"/>
          <a:ext cx="843533" cy="8435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44C10-DF4A-469D-A0CA-02A8C86F79A5}">
      <dsp:nvSpPr>
        <dsp:cNvPr id="0" name=""/>
        <dsp:cNvSpPr/>
      </dsp:nvSpPr>
      <dsp:spPr>
        <a:xfrm rot="10800000">
          <a:off x="1592814" y="0"/>
          <a:ext cx="5251649" cy="10801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303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Четвертий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етап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спрямований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креативності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862844" y="0"/>
        <a:ext cx="4981619" cy="1080120"/>
      </dsp:txXfrm>
    </dsp:sp>
    <dsp:sp modelId="{45EFC5FD-AEEA-457C-8DE5-3D32382289B9}">
      <dsp:nvSpPr>
        <dsp:cNvPr id="0" name=""/>
        <dsp:cNvSpPr/>
      </dsp:nvSpPr>
      <dsp:spPr>
        <a:xfrm>
          <a:off x="1052754" y="0"/>
          <a:ext cx="1080120" cy="10801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BE327-6CFE-4E35-9753-D5524B7C4A07}">
      <dsp:nvSpPr>
        <dsp:cNvPr id="0" name=""/>
        <dsp:cNvSpPr/>
      </dsp:nvSpPr>
      <dsp:spPr>
        <a:xfrm>
          <a:off x="125159" y="16130"/>
          <a:ext cx="2490182" cy="149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спрямовані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одночасно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декількох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умінь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159" y="16130"/>
        <a:ext cx="2490182" cy="1494109"/>
      </dsp:txXfrm>
    </dsp:sp>
    <dsp:sp modelId="{EB47CFEF-73BE-44FF-A167-AFE9E69E96C4}">
      <dsp:nvSpPr>
        <dsp:cNvPr id="0" name=""/>
        <dsp:cNvSpPr/>
      </dsp:nvSpPr>
      <dsp:spPr>
        <a:xfrm>
          <a:off x="4876677" y="16130"/>
          <a:ext cx="2490182" cy="149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передбачають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можливість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відкритого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закінчення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6677" y="16130"/>
        <a:ext cx="2490182" cy="1494109"/>
      </dsp:txXfrm>
    </dsp:sp>
    <dsp:sp modelId="{4D639546-50C5-4DB8-8DAB-613B8153EEA9}">
      <dsp:nvSpPr>
        <dsp:cNvPr id="0" name=""/>
        <dsp:cNvSpPr/>
      </dsp:nvSpPr>
      <dsp:spPr>
        <a:xfrm>
          <a:off x="834811" y="1790276"/>
          <a:ext cx="2490182" cy="149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Завдання можна адаптувати відповідно до віку, вмінь та потреб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4811" y="1790276"/>
        <a:ext cx="2490182" cy="1494109"/>
      </dsp:txXfrm>
    </dsp:sp>
    <dsp:sp modelId="{C55D54A0-70E6-4A51-A953-C94E12A3AD00}">
      <dsp:nvSpPr>
        <dsp:cNvPr id="0" name=""/>
        <dsp:cNvSpPr/>
      </dsp:nvSpPr>
      <dsp:spPr>
        <a:xfrm>
          <a:off x="4099242" y="1790276"/>
          <a:ext cx="2490182" cy="149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Завдання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може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інтегруватися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у будь-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який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вид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1700" kern="1200" dirty="0"/>
            <a:t>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та форму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робот</a:t>
          </a:r>
          <a:r>
            <a:rPr lang="ru-RU" sz="1700" kern="1200" dirty="0" err="1"/>
            <a:t>и</a:t>
          </a:r>
          <a:endParaRPr lang="ru-RU" sz="1700" kern="1200" dirty="0"/>
        </a:p>
      </dsp:txBody>
      <dsp:txXfrm>
        <a:off x="4099242" y="1790276"/>
        <a:ext cx="2490182" cy="1494109"/>
      </dsp:txXfrm>
    </dsp:sp>
    <dsp:sp modelId="{0A3CD708-C474-4946-92F9-77F8BCAD6F64}">
      <dsp:nvSpPr>
        <dsp:cNvPr id="0" name=""/>
        <dsp:cNvSpPr/>
      </dsp:nvSpPr>
      <dsp:spPr>
        <a:xfrm>
          <a:off x="2499324" y="3488237"/>
          <a:ext cx="2490182" cy="1494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>
              <a:latin typeface="Times New Roman" pitchFamily="18" charset="0"/>
              <a:cs typeface="Times New Roman" pitchFamily="18" charset="0"/>
            </a:rPr>
            <a:t>Завдання надає можливість вправлятися у виконанні того самого завдання знову і знову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9324" y="3488237"/>
        <a:ext cx="2490182" cy="14941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F086-CEDD-4812-95B0-41A8C05E3505}">
      <dsp:nvSpPr>
        <dsp:cNvPr id="0" name=""/>
        <dsp:cNvSpPr/>
      </dsp:nvSpPr>
      <dsp:spPr>
        <a:xfrm>
          <a:off x="648039" y="0"/>
          <a:ext cx="6696744" cy="66967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88286-0BE2-436D-AE0A-761E1190024C}">
      <dsp:nvSpPr>
        <dsp:cNvPr id="0" name=""/>
        <dsp:cNvSpPr/>
      </dsp:nvSpPr>
      <dsp:spPr>
        <a:xfrm>
          <a:off x="4034248" y="670328"/>
          <a:ext cx="4352883" cy="952193"/>
        </a:xfrm>
        <a:prstGeom prst="roundRect">
          <a:avLst/>
        </a:prstGeom>
        <a:solidFill>
          <a:schemeClr val="bg2">
            <a:lumMod val="20000"/>
            <a:lumOff val="80000"/>
            <a:alpha val="90000"/>
          </a:schemeClr>
        </a:solidFill>
        <a:ln w="571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Музичні</a:t>
          </a:r>
          <a:r>
            <a:rPr lang="uk-UA" sz="3200" b="1" kern="1200" baseline="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заняття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0730" y="716810"/>
        <a:ext cx="4259919" cy="859229"/>
      </dsp:txXfrm>
    </dsp:sp>
    <dsp:sp modelId="{9F803360-2548-4D1B-A53D-5025E07B13F4}">
      <dsp:nvSpPr>
        <dsp:cNvPr id="0" name=""/>
        <dsp:cNvSpPr/>
      </dsp:nvSpPr>
      <dsp:spPr>
        <a:xfrm>
          <a:off x="4034248" y="1741545"/>
          <a:ext cx="4352883" cy="952193"/>
        </a:xfrm>
        <a:prstGeom prst="roundRect">
          <a:avLst/>
        </a:prstGeom>
        <a:solidFill>
          <a:schemeClr val="bg2">
            <a:lumMod val="20000"/>
            <a:lumOff val="80000"/>
            <a:alpha val="90000"/>
          </a:schemeClr>
        </a:solidFill>
        <a:ln w="571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Фізкультурні</a:t>
          </a:r>
          <a:r>
            <a:rPr lang="uk-UA" sz="3200" b="1" kern="1200" baseline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заняття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0730" y="1788027"/>
        <a:ext cx="4259919" cy="859229"/>
      </dsp:txXfrm>
    </dsp:sp>
    <dsp:sp modelId="{E39E0D92-89F8-41CA-B277-23549259021A}">
      <dsp:nvSpPr>
        <dsp:cNvPr id="0" name=""/>
        <dsp:cNvSpPr/>
      </dsp:nvSpPr>
      <dsp:spPr>
        <a:xfrm>
          <a:off x="4034248" y="2812763"/>
          <a:ext cx="4352883" cy="952193"/>
        </a:xfrm>
        <a:prstGeom prst="roundRect">
          <a:avLst/>
        </a:prstGeom>
        <a:solidFill>
          <a:schemeClr val="bg2">
            <a:lumMod val="20000"/>
            <a:lumOff val="80000"/>
            <a:alpha val="90000"/>
          </a:schemeClr>
        </a:solidFill>
        <a:ln w="571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Свята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0730" y="2859245"/>
        <a:ext cx="4259919" cy="859229"/>
      </dsp:txXfrm>
    </dsp:sp>
    <dsp:sp modelId="{F0C617FA-5CA6-4060-8D3B-8F9707B7B91B}">
      <dsp:nvSpPr>
        <dsp:cNvPr id="0" name=""/>
        <dsp:cNvSpPr/>
      </dsp:nvSpPr>
      <dsp:spPr>
        <a:xfrm>
          <a:off x="4034248" y="3883980"/>
          <a:ext cx="4352883" cy="952193"/>
        </a:xfrm>
        <a:prstGeom prst="roundRect">
          <a:avLst/>
        </a:prstGeom>
        <a:solidFill>
          <a:schemeClr val="bg2">
            <a:lumMod val="20000"/>
            <a:lumOff val="80000"/>
            <a:alpha val="90000"/>
          </a:schemeClr>
        </a:solidFill>
        <a:ln w="571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Розваги </a:t>
          </a:r>
          <a:endParaRPr lang="ru-RU" sz="32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0730" y="3930462"/>
        <a:ext cx="4259919" cy="859229"/>
      </dsp:txXfrm>
    </dsp:sp>
    <dsp:sp modelId="{5D5AA152-18F6-4CBE-AAB0-ED58982F224E}">
      <dsp:nvSpPr>
        <dsp:cNvPr id="0" name=""/>
        <dsp:cNvSpPr/>
      </dsp:nvSpPr>
      <dsp:spPr>
        <a:xfrm>
          <a:off x="4034248" y="4955198"/>
          <a:ext cx="4352883" cy="952193"/>
        </a:xfrm>
        <a:prstGeom prst="roundRect">
          <a:avLst/>
        </a:prstGeom>
        <a:solidFill>
          <a:schemeClr val="bg2">
            <a:lumMod val="20000"/>
            <a:lumOff val="80000"/>
            <a:alpha val="90000"/>
          </a:schemeClr>
        </a:solidFill>
        <a:ln w="571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Ігри-театралізації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80730" y="5001680"/>
        <a:ext cx="4259919" cy="859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9C2BC-3EC3-404A-824C-8E58FF0816C9}">
      <dsp:nvSpPr>
        <dsp:cNvPr id="0" name=""/>
        <dsp:cNvSpPr/>
      </dsp:nvSpPr>
      <dsp:spPr>
        <a:xfrm>
          <a:off x="3048070" y="1991183"/>
          <a:ext cx="1681797" cy="61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608"/>
              </a:lnTo>
              <a:lnTo>
                <a:pt x="1681797" y="356608"/>
              </a:lnTo>
              <a:lnTo>
                <a:pt x="1681797" y="610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25172-46F6-4089-9085-9F5BFDAB95D3}">
      <dsp:nvSpPr>
        <dsp:cNvPr id="0" name=""/>
        <dsp:cNvSpPr/>
      </dsp:nvSpPr>
      <dsp:spPr>
        <a:xfrm>
          <a:off x="1373742" y="1991183"/>
          <a:ext cx="1674328" cy="610987"/>
        </a:xfrm>
        <a:custGeom>
          <a:avLst/>
          <a:gdLst/>
          <a:ahLst/>
          <a:cxnLst/>
          <a:rect l="0" t="0" r="0" b="0"/>
          <a:pathLst>
            <a:path>
              <a:moveTo>
                <a:pt x="1674328" y="0"/>
              </a:moveTo>
              <a:lnTo>
                <a:pt x="1674328" y="356608"/>
              </a:lnTo>
              <a:lnTo>
                <a:pt x="0" y="356608"/>
              </a:lnTo>
              <a:lnTo>
                <a:pt x="0" y="6109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F4A65-BC90-4FED-9DD3-BD89430202F4}">
      <dsp:nvSpPr>
        <dsp:cNvPr id="0" name=""/>
        <dsp:cNvSpPr/>
      </dsp:nvSpPr>
      <dsp:spPr>
        <a:xfrm>
          <a:off x="1252664" y="247523"/>
          <a:ext cx="3590813" cy="174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8C379-F1AD-4699-8E9F-3948BF4F2B93}">
      <dsp:nvSpPr>
        <dsp:cNvPr id="0" name=""/>
        <dsp:cNvSpPr/>
      </dsp:nvSpPr>
      <dsp:spPr>
        <a:xfrm>
          <a:off x="1557766" y="537371"/>
          <a:ext cx="3590813" cy="1743659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76200" cap="flat" cmpd="sng" algn="ctr">
          <a:solidFill>
            <a:schemeClr val="accent1"/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Становлення та розвиток </a:t>
          </a:r>
          <a:r>
            <a:rPr lang="uk-UA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самоефективної особистості</a:t>
          </a:r>
          <a:endParaRPr lang="ru-RU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08836" y="588441"/>
        <a:ext cx="3488673" cy="1641519"/>
      </dsp:txXfrm>
    </dsp:sp>
    <dsp:sp modelId="{67E571C0-3615-4AEF-B758-36DEFD1B7A17}">
      <dsp:nvSpPr>
        <dsp:cNvPr id="0" name=""/>
        <dsp:cNvSpPr/>
      </dsp:nvSpPr>
      <dsp:spPr>
        <a:xfrm>
          <a:off x="782" y="2602171"/>
          <a:ext cx="2745920" cy="174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DECC0-DFB9-4030-ACAF-11604416797D}">
      <dsp:nvSpPr>
        <dsp:cNvPr id="0" name=""/>
        <dsp:cNvSpPr/>
      </dsp:nvSpPr>
      <dsp:spPr>
        <a:xfrm>
          <a:off x="305884" y="2892018"/>
          <a:ext cx="2745920" cy="1743659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76200" cap="flat" cmpd="sng" algn="ctr">
          <a:solidFill>
            <a:schemeClr val="accent1"/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Досягнення поставлених цілей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54" y="2943088"/>
        <a:ext cx="2643780" cy="1641519"/>
      </dsp:txXfrm>
    </dsp:sp>
    <dsp:sp modelId="{73FF1CA4-3370-46DD-9C94-DF6A3719E179}">
      <dsp:nvSpPr>
        <dsp:cNvPr id="0" name=""/>
        <dsp:cNvSpPr/>
      </dsp:nvSpPr>
      <dsp:spPr>
        <a:xfrm>
          <a:off x="3356907" y="2602171"/>
          <a:ext cx="2745920" cy="1743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1E536-1F14-44AD-AE4A-D174D8D348B4}">
      <dsp:nvSpPr>
        <dsp:cNvPr id="0" name=""/>
        <dsp:cNvSpPr/>
      </dsp:nvSpPr>
      <dsp:spPr>
        <a:xfrm>
          <a:off x="3662009" y="2892018"/>
          <a:ext cx="2745920" cy="1743659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76200" cap="flat" cmpd="sng" algn="ctr">
          <a:solidFill>
            <a:schemeClr val="accent1"/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Успішність у різних видах діяльності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3079" y="2943088"/>
        <a:ext cx="2643780" cy="1641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FB9E-1E94-4680-8B95-BB818C2A04CA}">
      <dsp:nvSpPr>
        <dsp:cNvPr id="0" name=""/>
        <dsp:cNvSpPr/>
      </dsp:nvSpPr>
      <dsp:spPr>
        <a:xfrm>
          <a:off x="197974" y="174"/>
          <a:ext cx="7578894" cy="216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8B1CE-3552-4EFE-A2BC-42E75388C11C}">
      <dsp:nvSpPr>
        <dsp:cNvPr id="0" name=""/>
        <dsp:cNvSpPr/>
      </dsp:nvSpPr>
      <dsp:spPr>
        <a:xfrm>
          <a:off x="576058" y="359354"/>
          <a:ext cx="7578894" cy="216075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762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Програма “ Безмежний світ</a:t>
          </a:r>
          <a:r>
            <a:rPr lang="en-US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LEGO</a:t>
          </a:r>
          <a:r>
            <a:rPr lang="uk-UA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”,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створена з метою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завдань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дошкільної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укладена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чинних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вимог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внутрішнього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потенціалу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кожної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її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цілісного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світогляду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збагачення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ігрового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2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конструктора </a:t>
          </a:r>
          <a:r>
            <a:rPr lang="en-US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LEGO</a:t>
          </a:r>
          <a:r>
            <a:rPr lang="uk-UA" altLang="ru-RU" sz="2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2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9344" y="422640"/>
        <a:ext cx="7452322" cy="20341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C04F9-CA7E-4D41-9D5A-B8443AA5FEC4}">
      <dsp:nvSpPr>
        <dsp:cNvPr id="0" name=""/>
        <dsp:cNvSpPr/>
      </dsp:nvSpPr>
      <dsp:spPr>
        <a:xfrm>
          <a:off x="299808" y="-14835"/>
          <a:ext cx="4912923" cy="2158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768CA-7F0F-4125-8854-E3CEC98625DE}">
      <dsp:nvSpPr>
        <dsp:cNvPr id="0" name=""/>
        <dsp:cNvSpPr/>
      </dsp:nvSpPr>
      <dsp:spPr>
        <a:xfrm>
          <a:off x="677525" y="343996"/>
          <a:ext cx="4912923" cy="21586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762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uk-UA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рограм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uk-UA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“ Безмежний світ</a:t>
          </a:r>
          <a:r>
            <a:rPr lang="en-US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LEGO</a:t>
          </a:r>
          <a:r>
            <a:rPr lang="uk-UA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”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розроблено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методичні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рекомендації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у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яких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окреслено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практичні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шляхи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реалізації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підходу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«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через </a:t>
          </a:r>
          <a:r>
            <a:rPr lang="ru-RU" altLang="ru-RU" sz="1800" b="1" kern="1200" dirty="0" err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гру</a:t>
          </a:r>
          <a:r>
            <a:rPr lang="ru-RU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», де  </a:t>
          </a:r>
          <a:r>
            <a:rPr lang="en-US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LEGO</a:t>
          </a:r>
          <a:r>
            <a:rPr lang="uk-UA" altLang="ru-RU" sz="1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є універсальним інструментом створення сприятливого розвивального </a:t>
          </a:r>
          <a:r>
            <a:rPr lang="uk-UA" alt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простору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0750" y="407221"/>
        <a:ext cx="4786473" cy="2032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8CFF0-DA65-4E8F-9D48-469127CB95BB}">
      <dsp:nvSpPr>
        <dsp:cNvPr id="0" name=""/>
        <dsp:cNvSpPr/>
      </dsp:nvSpPr>
      <dsp:spPr>
        <a:xfrm rot="5400000">
          <a:off x="4642997" y="-1840849"/>
          <a:ext cx="878678" cy="4783375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5715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Ранній вік                            (від 2 до З років)</a:t>
          </a:r>
          <a:endParaRPr lang="ru-RU" sz="3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90649" y="154393"/>
        <a:ext cx="4740481" cy="792890"/>
      </dsp:txXfrm>
    </dsp:sp>
    <dsp:sp modelId="{46816A8A-6F8B-4CFC-A1C0-8D3B55A11C24}">
      <dsp:nvSpPr>
        <dsp:cNvPr id="0" name=""/>
        <dsp:cNvSpPr/>
      </dsp:nvSpPr>
      <dsp:spPr>
        <a:xfrm>
          <a:off x="0" y="1664"/>
          <a:ext cx="2690648" cy="1098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>
              <a:latin typeface="Times New Roman" pitchFamily="18" charset="0"/>
              <a:cs typeface="Times New Roman" pitchFamily="18" charset="0"/>
            </a:rPr>
            <a:t>Знайомимося та робимо перші відкриття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17" y="55281"/>
        <a:ext cx="2583414" cy="991113"/>
      </dsp:txXfrm>
    </dsp:sp>
    <dsp:sp modelId="{CD49BFCA-E66F-4ABE-955B-EB9B4CF79518}">
      <dsp:nvSpPr>
        <dsp:cNvPr id="0" name=""/>
        <dsp:cNvSpPr/>
      </dsp:nvSpPr>
      <dsp:spPr>
        <a:xfrm rot="5400000">
          <a:off x="4642997" y="-687584"/>
          <a:ext cx="878678" cy="4783375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571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Молодший дошкільний вік (від З до 4 років)</a:t>
          </a:r>
          <a:endParaRPr lang="ru-RU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90649" y="1307658"/>
        <a:ext cx="4740481" cy="792890"/>
      </dsp:txXfrm>
    </dsp:sp>
    <dsp:sp modelId="{6B15D95A-C6E4-41BF-AF5E-7F89B29FB7EB}">
      <dsp:nvSpPr>
        <dsp:cNvPr id="0" name=""/>
        <dsp:cNvSpPr/>
      </dsp:nvSpPr>
      <dsp:spPr>
        <a:xfrm>
          <a:off x="0" y="1154929"/>
          <a:ext cx="2690648" cy="1098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>
              <a:latin typeface="Times New Roman" pitchFamily="18" charset="0"/>
              <a:cs typeface="Times New Roman" pitchFamily="18" charset="0"/>
            </a:rPr>
            <a:t>Досліджуємо та відтворюємо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17" y="1208546"/>
        <a:ext cx="2583414" cy="991113"/>
      </dsp:txXfrm>
    </dsp:sp>
    <dsp:sp modelId="{36F90400-ACCA-434F-92DC-42D599729878}">
      <dsp:nvSpPr>
        <dsp:cNvPr id="0" name=""/>
        <dsp:cNvSpPr/>
      </dsp:nvSpPr>
      <dsp:spPr>
        <a:xfrm rot="5400000">
          <a:off x="4642997" y="465681"/>
          <a:ext cx="878678" cy="4783375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57150" cap="flat" cmpd="sng" algn="ctr">
          <a:solidFill>
            <a:schemeClr val="bg2">
              <a:lumMod val="75000"/>
              <a:alpha val="90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Середній дошкільний вік   (від 4 до 5 років)</a:t>
          </a:r>
          <a:endParaRPr lang="ru-RU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90649" y="2460923"/>
        <a:ext cx="4740481" cy="792890"/>
      </dsp:txXfrm>
    </dsp:sp>
    <dsp:sp modelId="{37F4FEFF-DE65-40EF-A5EF-5B30730DC6F2}">
      <dsp:nvSpPr>
        <dsp:cNvPr id="0" name=""/>
        <dsp:cNvSpPr/>
      </dsp:nvSpPr>
      <dsp:spPr>
        <a:xfrm>
          <a:off x="0" y="2308194"/>
          <a:ext cx="2690648" cy="10983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>
              <a:latin typeface="Times New Roman" pitchFamily="18" charset="0"/>
              <a:cs typeface="Times New Roman" pitchFamily="18" charset="0"/>
            </a:rPr>
            <a:t>Пізнаємо та експериментуємо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617" y="2361811"/>
        <a:ext cx="2583414" cy="991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A75CC-C6DD-4D6D-9CF0-8CE1C0A65BAE}">
      <dsp:nvSpPr>
        <dsp:cNvPr id="0" name=""/>
        <dsp:cNvSpPr/>
      </dsp:nvSpPr>
      <dsp:spPr>
        <a:xfrm rot="5400000">
          <a:off x="4855773" y="-1951380"/>
          <a:ext cx="854919" cy="4972454"/>
        </a:xfrm>
        <a:prstGeom prst="round2SameRect">
          <a:avLst/>
        </a:prstGeom>
        <a:solidFill>
          <a:schemeClr val="bg2">
            <a:lumMod val="40000"/>
            <a:lumOff val="60000"/>
            <a:alpha val="90000"/>
          </a:schemeClr>
        </a:solidFill>
        <a:ln w="5715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Старший дошкільний вік     (від 5 до </a:t>
          </a:r>
          <a:r>
            <a:rPr lang="uk-UA" sz="2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 (7) </a:t>
          </a:r>
          <a:r>
            <a:rPr lang="uk-UA" sz="2800" b="1" kern="1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років)</a:t>
          </a:r>
          <a:endParaRPr lang="ru-RU" sz="28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797006" y="149121"/>
        <a:ext cx="4930720" cy="771451"/>
      </dsp:txXfrm>
    </dsp:sp>
    <dsp:sp modelId="{59B3B833-1B1C-4467-BFB0-119AC900C099}">
      <dsp:nvSpPr>
        <dsp:cNvPr id="0" name=""/>
        <dsp:cNvSpPr/>
      </dsp:nvSpPr>
      <dsp:spPr>
        <a:xfrm>
          <a:off x="0" y="522"/>
          <a:ext cx="2797005" cy="1068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>
              <a:latin typeface="Times New Roman" pitchFamily="18" charset="0"/>
              <a:cs typeface="Times New Roman" pitchFamily="18" charset="0"/>
            </a:rPr>
            <a:t>Впевнено майструємо та імпровізуємо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67" y="52689"/>
        <a:ext cx="2692671" cy="964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282B-FD19-4958-A705-CD9A08D597AF}">
      <dsp:nvSpPr>
        <dsp:cNvPr id="0" name=""/>
        <dsp:cNvSpPr/>
      </dsp:nvSpPr>
      <dsp:spPr>
        <a:xfrm>
          <a:off x="0" y="0"/>
          <a:ext cx="8568952" cy="2517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u="sng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DUPLO</a:t>
          </a:r>
          <a:r>
            <a:rPr lang="uk-UA" sz="3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— це об’ємні за розміром деталі, якими дитина з легкістю зможе гратися, починаючи з раннього і </a:t>
          </a:r>
          <a:r>
            <a:rPr lang="uk-UA" sz="3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3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 старшого дошкільного </a:t>
          </a:r>
          <a:r>
            <a:rPr lang="uk-UA" sz="3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віку</a:t>
          </a:r>
          <a:endParaRPr lang="ru-RU" sz="3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5568" y="0"/>
        <a:ext cx="6603383" cy="2517781"/>
      </dsp:txXfrm>
    </dsp:sp>
    <dsp:sp modelId="{B5A661FE-B30E-4722-B04C-B3BF45A9133F}">
      <dsp:nvSpPr>
        <dsp:cNvPr id="0" name=""/>
        <dsp:cNvSpPr/>
      </dsp:nvSpPr>
      <dsp:spPr>
        <a:xfrm>
          <a:off x="288024" y="216025"/>
          <a:ext cx="1713790" cy="201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C8D29-9C90-40B3-BA28-8DE27E3A7C05}">
      <dsp:nvSpPr>
        <dsp:cNvPr id="0" name=""/>
        <dsp:cNvSpPr/>
      </dsp:nvSpPr>
      <dsp:spPr>
        <a:xfrm>
          <a:off x="0" y="2769559"/>
          <a:ext cx="8568952" cy="2517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u="sng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SYSTEM </a:t>
          </a:r>
          <a:r>
            <a:rPr lang="uk-UA" sz="3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— деталі вдвічі менші за розміром, ніж DUPLO. Для дітей віком 4-5 років </a:t>
          </a:r>
          <a:r>
            <a:rPr lang="uk-UA" sz="34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і </a:t>
          </a:r>
          <a:r>
            <a:rPr lang="uk-UA" sz="34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старше</a:t>
          </a:r>
          <a:endParaRPr lang="ru-RU" sz="3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5568" y="2769559"/>
        <a:ext cx="6603383" cy="2517781"/>
      </dsp:txXfrm>
    </dsp:sp>
    <dsp:sp modelId="{67CB4B17-980B-487E-A472-AE1C9F2A62DA}">
      <dsp:nvSpPr>
        <dsp:cNvPr id="0" name=""/>
        <dsp:cNvSpPr/>
      </dsp:nvSpPr>
      <dsp:spPr>
        <a:xfrm>
          <a:off x="216028" y="3024338"/>
          <a:ext cx="1713790" cy="20142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2848E-B205-430D-B536-31EDA64A7725}">
      <dsp:nvSpPr>
        <dsp:cNvPr id="0" name=""/>
        <dsp:cNvSpPr/>
      </dsp:nvSpPr>
      <dsp:spPr>
        <a:xfrm>
          <a:off x="0" y="598815"/>
          <a:ext cx="73152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3B787-A3DC-40C9-8B24-2AC7AAF77D1A}">
      <dsp:nvSpPr>
        <dsp:cNvPr id="0" name=""/>
        <dsp:cNvSpPr/>
      </dsp:nvSpPr>
      <dsp:spPr>
        <a:xfrm>
          <a:off x="356473" y="8856"/>
          <a:ext cx="6955681" cy="767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latin typeface="Times New Roman" pitchFamily="18" charset="0"/>
              <a:cs typeface="Times New Roman" pitchFamily="18" charset="0"/>
            </a:rPr>
            <a:t>1.</a:t>
          </a:r>
          <a:r>
            <a:rPr lang="uk-UA" sz="1600" kern="1200" dirty="0">
              <a:latin typeface="Times New Roman" pitchFamily="18" charset="0"/>
              <a:cs typeface="Times New Roman" pitchFamily="18" charset="0"/>
            </a:rPr>
            <a:t> Розвиток дрібної моторики рук, стимулюючи в майбутньому загальне мовленнєвий розвиток і розумові здібності;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3919" y="46302"/>
        <a:ext cx="6880789" cy="692186"/>
      </dsp:txXfrm>
    </dsp:sp>
    <dsp:sp modelId="{7B12AD25-69F7-4419-8F4B-194ADECA9734}">
      <dsp:nvSpPr>
        <dsp:cNvPr id="0" name=""/>
        <dsp:cNvSpPr/>
      </dsp:nvSpPr>
      <dsp:spPr>
        <a:xfrm>
          <a:off x="0" y="1143135"/>
          <a:ext cx="73152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F805-4D5A-4A04-B3E9-7DD4911395C4}">
      <dsp:nvSpPr>
        <dsp:cNvPr id="0" name=""/>
        <dsp:cNvSpPr/>
      </dsp:nvSpPr>
      <dsp:spPr>
        <a:xfrm>
          <a:off x="365760" y="966015"/>
          <a:ext cx="62155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правильному і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швидкому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орієнтуванню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в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просторі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383053" y="983308"/>
        <a:ext cx="6181000" cy="319654"/>
      </dsp:txXfrm>
    </dsp:sp>
    <dsp:sp modelId="{02CB6887-F04D-4529-B615-66ECA93AE30D}">
      <dsp:nvSpPr>
        <dsp:cNvPr id="0" name=""/>
        <dsp:cNvSpPr/>
      </dsp:nvSpPr>
      <dsp:spPr>
        <a:xfrm>
          <a:off x="0" y="1687455"/>
          <a:ext cx="73152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CB65C-3CA0-4528-8271-0B17C3962849}">
      <dsp:nvSpPr>
        <dsp:cNvPr id="0" name=""/>
        <dsp:cNvSpPr/>
      </dsp:nvSpPr>
      <dsp:spPr>
        <a:xfrm>
          <a:off x="365760" y="1510335"/>
          <a:ext cx="621553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3.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Отримання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математичних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знань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рахунок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форму,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пропорції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симетрії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383053" y="1527628"/>
        <a:ext cx="6180949" cy="319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2848E-B205-430D-B536-31EDA64A7725}">
      <dsp:nvSpPr>
        <dsp:cNvPr id="0" name=""/>
        <dsp:cNvSpPr/>
      </dsp:nvSpPr>
      <dsp:spPr>
        <a:xfrm>
          <a:off x="0" y="240655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3B787-A3DC-40C9-8B24-2AC7AAF77D1A}">
      <dsp:nvSpPr>
        <dsp:cNvPr id="0" name=""/>
        <dsp:cNvSpPr/>
      </dsp:nvSpPr>
      <dsp:spPr>
        <a:xfrm>
          <a:off x="365760" y="19255"/>
          <a:ext cx="62155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4.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Розширення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своїх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уявлень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навколишній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світ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архітектуру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транспорт, ландшафт. </a:t>
          </a:r>
        </a:p>
      </dsp:txBody>
      <dsp:txXfrm>
        <a:off x="387376" y="40871"/>
        <a:ext cx="6172354" cy="399568"/>
      </dsp:txXfrm>
    </dsp:sp>
    <dsp:sp modelId="{7B12AD25-69F7-4419-8F4B-194ADECA9734}">
      <dsp:nvSpPr>
        <dsp:cNvPr id="0" name=""/>
        <dsp:cNvSpPr/>
      </dsp:nvSpPr>
      <dsp:spPr>
        <a:xfrm>
          <a:off x="0" y="92105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F805-4D5A-4A04-B3E9-7DD4911395C4}">
      <dsp:nvSpPr>
        <dsp:cNvPr id="0" name=""/>
        <dsp:cNvSpPr/>
      </dsp:nvSpPr>
      <dsp:spPr>
        <a:xfrm>
          <a:off x="365760" y="699655"/>
          <a:ext cx="62155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5.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Розвиток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уваги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зосередитися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пам'яті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мислення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387376" y="721271"/>
        <a:ext cx="6172354" cy="399568"/>
      </dsp:txXfrm>
    </dsp:sp>
    <dsp:sp modelId="{02CB6887-F04D-4529-B615-66ECA93AE30D}">
      <dsp:nvSpPr>
        <dsp:cNvPr id="0" name=""/>
        <dsp:cNvSpPr/>
      </dsp:nvSpPr>
      <dsp:spPr>
        <a:xfrm>
          <a:off x="0" y="1601456"/>
          <a:ext cx="73152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CB65C-3CA0-4528-8271-0B17C3962849}">
      <dsp:nvSpPr>
        <dsp:cNvPr id="0" name=""/>
        <dsp:cNvSpPr/>
      </dsp:nvSpPr>
      <dsp:spPr>
        <a:xfrm>
          <a:off x="365760" y="1380055"/>
          <a:ext cx="621558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6.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уяві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творчому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мисленню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387376" y="1401671"/>
        <a:ext cx="617235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01425BC5-D5C2-F356-1FF5-7D5263445F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14AF7C5C-AA25-3940-F21F-0523F04B26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xmlns="" id="{EF2446D3-5B7D-D388-3F93-EE5C209A63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C035D0D0-2351-3149-CE9D-F6EED0849D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xmlns="" id="{93F9BB3B-7F7A-0674-69F3-7DB2A464A4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xmlns="" id="{D5681B30-E454-3E24-DE24-2E55F7B99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8A0C2-A599-43D5-A1C7-3195C54E5D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3980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13D32E74-84AB-EA33-9068-C4F32094E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AEDD2-295A-471D-9C62-65B20AE3AF65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xmlns="" id="{812928B6-49F6-E4A7-0D8E-9B1C07CF1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xmlns="" id="{21F3B77E-B834-2D26-8BD7-3CCFD809B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EB6FDA1-E1FD-5833-5A84-508950DA5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CFB3B-D23A-439B-9603-0963870ED65E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4547E80B-86B6-1022-D6C4-4CB0ED85C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30672CE7-22EF-9E3A-79BD-2633932C3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EB6FDA1-E1FD-5833-5A84-508950DA5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CFB3B-D23A-439B-9603-0963870ED65E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4547E80B-86B6-1022-D6C4-4CB0ED85C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30672CE7-22EF-9E3A-79BD-2633932C3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36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6EB6FDA1-E1FD-5833-5A84-508950DA5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CFB3B-D23A-439B-9603-0963870ED65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4547E80B-86B6-1022-D6C4-4CB0ED85C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xmlns="" id="{30672CE7-22EF-9E3A-79BD-2633932C3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4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BBC3C0A-86CC-02F3-75BC-1DA37E08A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DF7D2-A07E-42BE-A90A-444EFAC07CB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73AA6084-62EC-78DF-B004-1EC52BB52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362B68E8-E893-A1D0-064C-3B0D0D6E0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BBC3C0A-86CC-02F3-75BC-1DA37E08A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DF7D2-A07E-42BE-A90A-444EFAC07CB3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73AA6084-62EC-78DF-B004-1EC52BB52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362B68E8-E893-A1D0-064C-3B0D0D6E0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17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BBC3C0A-86CC-02F3-75BC-1DA37E08A8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DF7D2-A07E-42BE-A90A-444EFAC07CB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xmlns="" id="{73AA6084-62EC-78DF-B004-1EC52BB52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xmlns="" id="{362B68E8-E893-A1D0-064C-3B0D0D6E0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85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EA0CB81F-5BB5-37BB-5290-E2BA8679A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F854C82-A0F2-18BA-2272-969E65AEA7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71B90-8B23-A213-AC77-4547B8D7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CAF6A9-B36D-9B8A-4004-82355D600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632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8E43E3-2717-6689-A26D-5B2FC40C4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E91F3D-E413-EEF1-2917-D63E8CEA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691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CEFB7-56E2-0AFD-6A09-A56FF9D4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0FBA4C-D180-B124-2F0F-0DD060EB0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179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87BE05-856B-8DC7-E9AB-88D47110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368E2E-BE1E-27BE-4194-0E1BC81C7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150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F498EF-62C0-7444-A5E2-6AB83237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4BE947-BD89-F386-67F8-47527937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7A5207-BF08-5E07-9982-051C2BA25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683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E13DB-2B3D-2DF7-E40E-7A418C97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1285AA-F78C-BD66-99D6-6031B2B0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EC64A4-0DE4-7D9F-127D-D5EF9DADD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BDB928-D5DC-F5F0-1747-AE808E173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F69E5F8-41AB-3E6C-E773-B233D1FCB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385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A7B9ED-7596-DD07-AF94-4E655DD5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110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9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6CEF69-82F6-8672-EE5B-3EB155C4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1A4D44-B28A-45B3-AFD7-B93109ED3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CF809-8E6C-7E99-5601-A88592BAD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160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9D5600-FBE9-0943-AC3B-1A93762D4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A3BB41D-6C4F-9727-20C7-F0BA382A5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7BD2457-812F-B639-9D8A-E31DFDE1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004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DB469A9-2849-1351-1D27-4F3EFA2CF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8A1F8AC-7259-0769-ACEC-220FF97E1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3a268e2c4c.cbaul-cdnwnd.com/554e210acd79e51a5b8c80805bd9d422/200000934-4578846724/&#1051;&#1045;&#1043;&#1054;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media/nova-ukrainska-shkola/LEGO/po-novomu-navchannya-po-inshomu.pdf" TargetMode="External"/><Relationship Id="rId5" Type="http://schemas.openxmlformats.org/officeDocument/2006/relationships/hyperlink" Target="https://3a268e2c4c.cbaul-cdnwnd.com/554e210acd79e51a5b8c80805bd9d422/200000935-663626730f/&#1096;&#1110;&#1089;&#1090;&#1100;%20&#1094;&#1077;&#1075;&#1083;&#1080;&#1085;&#1086;&#1082;.pdf" TargetMode="External"/><Relationship Id="rId4" Type="http://schemas.openxmlformats.org/officeDocument/2006/relationships/hyperlink" Target="https://3a268e2c4c.cbaul-cdnwnd.com/554e210acd79e51a5b8c80805bd9d422/200000936-5dc1e5ebb8/&#1083;&#1080;&#1089;&#1090;%20&#1052;&#1054;&#1053;%20&#1087;&#1088;&#1086;%20&#1087;&#1088;&#1086;&#1077;&#1082;&#1090;%20&#1057;&#1087;&#1088;&#1080;&#1103;&#1085;&#1085;&#1103;%20&#1086;&#1089;&#1074;&#1110;&#1090;&#1110;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DDA773EB-6E10-4108-D42F-0C3786DA64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4942" y="3140968"/>
            <a:ext cx="8115480" cy="2448272"/>
          </a:xfr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0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uk-UA" sz="40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-конструктор як інноваційний ресурс в освітньому просторі закладу дошкільної освіти»</a:t>
            </a:r>
            <a:endParaRPr lang="ru-RU" altLang="ru-RU" sz="4000" b="1" spc="50" dirty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xmlns="" id="{34C2AF81-79AF-E511-5529-C2878D2DF4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08028" y="2348879"/>
            <a:ext cx="4508387" cy="4320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uk-UA" sz="1400" b="1" i="1" spc="50" dirty="0" smtClean="0">
              <a:ln w="0"/>
              <a:solidFill>
                <a:schemeClr val="accent5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800" b="1" i="1" spc="5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Презентаційний </a:t>
            </a:r>
            <a:r>
              <a:rPr lang="uk-UA" sz="1800" b="1" i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меседж</a:t>
            </a:r>
          </a:p>
        </p:txBody>
      </p:sp>
      <p:grpSp>
        <p:nvGrpSpPr>
          <p:cNvPr id="2" name="object 9">
            <a:extLst>
              <a:ext uri="{FF2B5EF4-FFF2-40B4-BE49-F238E27FC236}">
                <a16:creationId xmlns:a16="http://schemas.microsoft.com/office/drawing/2014/main" xmlns="" id="{22060E81-70C8-43D5-CAE5-42947FB0EF40}"/>
              </a:ext>
            </a:extLst>
          </p:cNvPr>
          <p:cNvGrpSpPr/>
          <p:nvPr/>
        </p:nvGrpSpPr>
        <p:grpSpPr>
          <a:xfrm>
            <a:off x="0" y="0"/>
            <a:ext cx="2133293" cy="2060848"/>
            <a:chOff x="0" y="0"/>
            <a:chExt cx="1766316" cy="1700784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xmlns="" id="{87563CD0-40FC-2450-E13F-9DFA27FE8775}"/>
                </a:ext>
              </a:extLst>
            </p:cNvPr>
            <p:cNvPicPr/>
            <p:nvPr/>
          </p:nvPicPr>
          <p:blipFill>
            <a:blip r:embed="rId4" cstate="print"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1766316" cy="1700784"/>
            </a:xfrm>
            <a:prstGeom prst="rect">
              <a:avLst/>
            </a:prstGeom>
          </p:spPr>
        </p:pic>
        <p:pic>
          <p:nvPicPr>
            <p:cNvPr id="4" name="object 11">
              <a:extLst>
                <a:ext uri="{FF2B5EF4-FFF2-40B4-BE49-F238E27FC236}">
                  <a16:creationId xmlns:a16="http://schemas.microsoft.com/office/drawing/2014/main" xmlns="" id="{9528858B-0669-6829-8741-367788DF770F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5">
                  <a:lumMod val="5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1086" y="171069"/>
              <a:ext cx="1324356" cy="1300098"/>
            </a:xfrm>
            <a:prstGeom prst="rect">
              <a:avLst/>
            </a:prstGeom>
          </p:spPr>
        </p:pic>
      </p:grpSp>
      <p:pic>
        <p:nvPicPr>
          <p:cNvPr id="5" name="Picture 2" descr="https://cprvmr.edu.vn.ua/uploads/design/Photo/PL_PERSONAL/07PL_BONDARCHUK.jpg">
            <a:extLst>
              <a:ext uri="{FF2B5EF4-FFF2-40B4-BE49-F238E27FC236}">
                <a16:creationId xmlns:a16="http://schemas.microsoft.com/office/drawing/2014/main" xmlns="" id="{489662A4-3E86-F9C9-3FB8-3900125C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27252"/>
          <a:stretch>
            <a:fillRect/>
          </a:stretch>
        </p:blipFill>
        <p:spPr bwMode="auto">
          <a:xfrm>
            <a:off x="7452320" y="5013177"/>
            <a:ext cx="1691680" cy="18002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52389C-E9A1-A7A2-63BF-F42FFC548F28}"/>
              </a:ext>
            </a:extLst>
          </p:cNvPr>
          <p:cNvSpPr txBox="1"/>
          <p:nvPr/>
        </p:nvSpPr>
        <p:spPr>
          <a:xfrm>
            <a:off x="195283" y="5718690"/>
            <a:ext cx="7401053" cy="9592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1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ru-RU" sz="2000" b="1" i="1" spc="-6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Спікер</a:t>
            </a:r>
            <a:r>
              <a:rPr lang="ru-RU" sz="2000" b="1" i="1" spc="-12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spc="-11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7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  <a:r>
              <a:rPr lang="ru-RU" sz="2000" b="1" i="1" spc="-114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3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000" b="1" i="1" spc="-105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8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«ЦПРПП</a:t>
            </a:r>
            <a:r>
              <a:rPr lang="ru-RU" sz="2000" b="1" i="1" spc="-11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pc="-2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ВМР</a:t>
            </a:r>
            <a:r>
              <a:rPr lang="ru-RU" sz="2000" b="1" i="1" spc="-2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b="1" i="1" spc="-2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i="1" spc="-2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ариса Бондарчук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endParaRPr lang="ru-RU" sz="2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16632"/>
            <a:ext cx="5248698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uk-UA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проведення – 09.02.2023</a:t>
            </a:r>
          </a:p>
          <a:p>
            <a:r>
              <a:rPr lang="uk-UA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проведення – 13.00</a:t>
            </a:r>
          </a:p>
          <a:p>
            <a:r>
              <a:rPr lang="uk-UA" sz="16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  проведення – актова зала КУ «ЦПРПП ВМР»</a:t>
            </a:r>
            <a:endParaRPr lang="ru-RU" sz="1600" b="1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1571600"/>
            <a:ext cx="698477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Засідання міської школи молодого майстра «Камертон»</a:t>
            </a:r>
          </a:p>
          <a:p>
            <a:r>
              <a:rPr lang="uk-UA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молодих музичних керівників ЗДО ВМТГ)</a:t>
            </a:r>
            <a:endParaRPr lang="ru-RU" sz="2000" i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00D7DA2A-189B-D838-A468-174D1D240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264447"/>
              </p:ext>
            </p:extLst>
          </p:nvPr>
        </p:nvGraphicFramePr>
        <p:xfrm>
          <a:off x="323528" y="1340768"/>
          <a:ext cx="8568952" cy="52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B4A0373-D227-FA99-1EEF-68CB8A55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9713"/>
            <a:ext cx="8568952" cy="715962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ВИДИ КОНСТРУКТОРА</a:t>
            </a:r>
            <a:r>
              <a:rPr lang="uk-UA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LEGO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8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724F8-77B6-A103-07AE-3100B07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690048" cy="3024336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1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педагогів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дошкільних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закладів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використання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ЛЕГО конструктора є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чудовим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засобом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для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всебічного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розвитку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дошкільників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що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забезпечує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інтеграцію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різних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видів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діяльності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4993A74-63EE-C5B1-43E7-4D0020804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8" y="2964903"/>
            <a:ext cx="7856884" cy="3416425"/>
          </a:xfrm>
          <a:ln w="5715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094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1A2F4F98-9D92-983B-7E16-4BD08B0FD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745685"/>
              </p:ext>
            </p:extLst>
          </p:nvPr>
        </p:nvGraphicFramePr>
        <p:xfrm>
          <a:off x="914400" y="2060848"/>
          <a:ext cx="7315200" cy="199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3C577B2-A85A-C197-DD0E-5980E12F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28600"/>
            <a:ext cx="7632848" cy="1616224"/>
          </a:xfr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Напрямки завдань освітньої діяльності, які вирішуються за допомогою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LEGO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xmlns="" id="{D4934389-F346-A998-5AE3-4D2862518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431385"/>
              </p:ext>
            </p:extLst>
          </p:nvPr>
        </p:nvGraphicFramePr>
        <p:xfrm>
          <a:off x="914400" y="4117292"/>
          <a:ext cx="7315200" cy="199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AA5ABFBE-0A27-897B-980F-FB518D37B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920591"/>
              </p:ext>
            </p:extLst>
          </p:nvPr>
        </p:nvGraphicFramePr>
        <p:xfrm>
          <a:off x="914400" y="6173736"/>
          <a:ext cx="7315200" cy="567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683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4"/>
          <p:cNvSpPr>
            <a:spLocks noChangeArrowheads="1"/>
          </p:cNvSpPr>
          <p:nvPr/>
        </p:nvSpPr>
        <p:spPr bwMode="gray">
          <a:xfrm flipV="1">
            <a:off x="457200" y="182881"/>
            <a:ext cx="7211144" cy="45719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273174" y="670109"/>
            <a:ext cx="6642100" cy="3505200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74000">
                <a:srgbClr val="4D4D4D">
                  <a:shade val="67500"/>
                  <a:satMod val="115000"/>
                </a:srgbClr>
              </a:gs>
              <a:gs pos="100000">
                <a:srgbClr val="4D4D4D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003299" y="1965509"/>
            <a:ext cx="3311525" cy="2041525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6"/>
              </a:cxn>
              <a:cxn ang="0">
                <a:pos x="883" y="496"/>
              </a:cxn>
              <a:cxn ang="0">
                <a:pos x="155" y="0"/>
              </a:cxn>
              <a:cxn ang="0">
                <a:pos x="0" y="491"/>
              </a:cxn>
            </a:cxnLst>
            <a:rect l="0" t="0" r="r" b="b"/>
            <a:pathLst>
              <a:path w="883" h="496">
                <a:moveTo>
                  <a:pt x="0" y="491"/>
                </a:moveTo>
                <a:cubicBezTo>
                  <a:pt x="0" y="493"/>
                  <a:pt x="0" y="494"/>
                  <a:pt x="0" y="496"/>
                </a:cubicBezTo>
                <a:cubicBezTo>
                  <a:pt x="883" y="496"/>
                  <a:pt x="883" y="496"/>
                  <a:pt x="883" y="496"/>
                </a:cubicBezTo>
                <a:cubicBezTo>
                  <a:pt x="155" y="0"/>
                  <a:pt x="155" y="0"/>
                  <a:pt x="155" y="0"/>
                </a:cubicBezTo>
                <a:cubicBezTo>
                  <a:pt x="57" y="141"/>
                  <a:pt x="0" y="310"/>
                  <a:pt x="0" y="4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67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475037" y="295862"/>
            <a:ext cx="2193925" cy="3669897"/>
          </a:xfrm>
          <a:custGeom>
            <a:avLst/>
            <a:gdLst/>
            <a:ahLst/>
            <a:cxnLst>
              <a:cxn ang="0">
                <a:pos x="585" y="43"/>
              </a:cxn>
              <a:cxn ang="0">
                <a:pos x="293" y="0"/>
              </a:cxn>
              <a:cxn ang="0">
                <a:pos x="0" y="44"/>
              </a:cxn>
              <a:cxn ang="0">
                <a:pos x="293" y="893"/>
              </a:cxn>
              <a:cxn ang="0">
                <a:pos x="585" y="43"/>
              </a:cxn>
            </a:cxnLst>
            <a:rect l="0" t="0" r="r" b="b"/>
            <a:pathLst>
              <a:path w="585" h="893">
                <a:moveTo>
                  <a:pt x="585" y="43"/>
                </a:moveTo>
                <a:cubicBezTo>
                  <a:pt x="493" y="16"/>
                  <a:pt x="395" y="0"/>
                  <a:pt x="293" y="0"/>
                </a:cubicBezTo>
                <a:cubicBezTo>
                  <a:pt x="191" y="0"/>
                  <a:pt x="92" y="16"/>
                  <a:pt x="0" y="44"/>
                </a:cubicBezTo>
                <a:cubicBezTo>
                  <a:pt x="293" y="893"/>
                  <a:pt x="293" y="893"/>
                  <a:pt x="293" y="893"/>
                </a:cubicBezTo>
                <a:lnTo>
                  <a:pt x="585" y="4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67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689474" y="506597"/>
            <a:ext cx="2816225" cy="3475038"/>
          </a:xfrm>
          <a:custGeom>
            <a:avLst/>
            <a:gdLst/>
            <a:ahLst/>
            <a:cxnLst>
              <a:cxn ang="0">
                <a:pos x="751" y="331"/>
              </a:cxn>
              <a:cxn ang="0">
                <a:pos x="290" y="0"/>
              </a:cxn>
              <a:cxn ang="0">
                <a:pos x="0" y="844"/>
              </a:cxn>
              <a:cxn ang="0">
                <a:pos x="751" y="331"/>
              </a:cxn>
            </a:cxnLst>
            <a:rect l="0" t="0" r="r" b="b"/>
            <a:pathLst>
              <a:path w="751" h="844">
                <a:moveTo>
                  <a:pt x="751" y="331"/>
                </a:moveTo>
                <a:cubicBezTo>
                  <a:pt x="638" y="180"/>
                  <a:pt x="478" y="63"/>
                  <a:pt x="290" y="0"/>
                </a:cubicBezTo>
                <a:cubicBezTo>
                  <a:pt x="0" y="844"/>
                  <a:pt x="0" y="844"/>
                  <a:pt x="0" y="844"/>
                </a:cubicBezTo>
                <a:lnTo>
                  <a:pt x="751" y="331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67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649412" y="506597"/>
            <a:ext cx="2800350" cy="3454400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330"/>
              </a:cxn>
              <a:cxn ang="0">
                <a:pos x="747" y="839"/>
              </a:cxn>
              <a:cxn ang="0">
                <a:pos x="458" y="0"/>
              </a:cxn>
            </a:cxnLst>
            <a:rect l="0" t="0" r="r" b="b"/>
            <a:pathLst>
              <a:path w="747" h="839">
                <a:moveTo>
                  <a:pt x="458" y="0"/>
                </a:moveTo>
                <a:cubicBezTo>
                  <a:pt x="271" y="63"/>
                  <a:pt x="112" y="180"/>
                  <a:pt x="0" y="330"/>
                </a:cubicBezTo>
                <a:cubicBezTo>
                  <a:pt x="747" y="839"/>
                  <a:pt x="747" y="839"/>
                  <a:pt x="747" y="839"/>
                </a:cubicBezTo>
                <a:lnTo>
                  <a:pt x="458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67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4851399" y="1968684"/>
            <a:ext cx="3295650" cy="2038350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879" y="495"/>
              </a:cxn>
              <a:cxn ang="0">
                <a:pos x="879" y="490"/>
              </a:cxn>
              <a:cxn ang="0">
                <a:pos x="725" y="0"/>
              </a:cxn>
              <a:cxn ang="0">
                <a:pos x="0" y="495"/>
              </a:cxn>
            </a:cxnLst>
            <a:rect l="0" t="0" r="r" b="b"/>
            <a:pathLst>
              <a:path w="879" h="495">
                <a:moveTo>
                  <a:pt x="0" y="495"/>
                </a:moveTo>
                <a:cubicBezTo>
                  <a:pt x="879" y="495"/>
                  <a:pt x="879" y="495"/>
                  <a:pt x="879" y="495"/>
                </a:cubicBezTo>
                <a:cubicBezTo>
                  <a:pt x="879" y="493"/>
                  <a:pt x="879" y="492"/>
                  <a:pt x="879" y="490"/>
                </a:cubicBezTo>
                <a:cubicBezTo>
                  <a:pt x="879" y="309"/>
                  <a:pt x="822" y="141"/>
                  <a:pt x="725" y="0"/>
                </a:cubicBezTo>
                <a:lnTo>
                  <a:pt x="0" y="495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67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2837024" y="2415452"/>
            <a:ext cx="3482198" cy="1970592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31840" y="2678872"/>
            <a:ext cx="2676995" cy="138499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2800" b="1" spc="50" dirty="0">
                <a:ln w="0"/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«ШІСТЬ </a:t>
            </a:r>
            <a:r>
              <a:rPr lang="uk-UA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ЦЕГЛИНОК»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52696" y="1485333"/>
            <a:ext cx="140608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швидка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адаптація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1801" y="2927642"/>
            <a:ext cx="151854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ворче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мислення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10174" y="1479533"/>
            <a:ext cx="135217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розвиток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моторики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1899" y="2920842"/>
            <a:ext cx="156254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тренування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пам’яті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8521C5-3DB4-44D1-2A8E-1D5F0A627A2B}"/>
              </a:ext>
            </a:extLst>
          </p:cNvPr>
          <p:cNvSpPr txBox="1"/>
          <p:nvPr/>
        </p:nvSpPr>
        <p:spPr>
          <a:xfrm>
            <a:off x="3835077" y="481198"/>
            <a:ext cx="147790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створення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власних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завдань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9579C0B-037B-1D68-390B-067A7C99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64" y="4143330"/>
            <a:ext cx="3218870" cy="18991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20F1D8FD-0D3A-5A81-7081-3EEEDCC66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993603"/>
              </p:ext>
            </p:extLst>
          </p:nvPr>
        </p:nvGraphicFramePr>
        <p:xfrm>
          <a:off x="683568" y="980728"/>
          <a:ext cx="77768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F8EF0F-AE1C-03D8-5586-5C1B498D1810}"/>
              </a:ext>
            </a:extLst>
          </p:cNvPr>
          <p:cNvSpPr txBox="1"/>
          <p:nvPr/>
        </p:nvSpPr>
        <p:spPr>
          <a:xfrm>
            <a:off x="557554" y="260648"/>
            <a:ext cx="802889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2800" b="1" dirty="0">
                <a:ln/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ВИКОРИСТАННЯ </a:t>
            </a:r>
            <a:r>
              <a:rPr lang="en-US" sz="2800" b="1" dirty="0">
                <a:ln/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ru-RU" sz="2800" b="1" dirty="0">
                <a:ln/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ln/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«ШІСТЬ ЦЕГЛИНОК»</a:t>
            </a:r>
            <a:endParaRPr lang="en-US" sz="2800" b="1" dirty="0">
              <a:ln/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7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443097-1545-E85A-6937-F9BC62D1A1D2}"/>
              </a:ext>
            </a:extLst>
          </p:cNvPr>
          <p:cNvSpPr txBox="1"/>
          <p:nvPr/>
        </p:nvSpPr>
        <p:spPr>
          <a:xfrm>
            <a:off x="467544" y="164830"/>
            <a:ext cx="806489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АНЯТТЯ З ВИКОРИСТАННЯМ «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ЦЕГЛИНОК» </a:t>
            </a:r>
            <a:r>
              <a:rPr lang="uk-UA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ПРОВОДЯТЬСЯ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4 ЕТАПИ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4EE6E9D7-AAA9-158E-2391-0BFCB33C62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266875"/>
              </p:ext>
            </p:extLst>
          </p:nvPr>
        </p:nvGraphicFramePr>
        <p:xfrm>
          <a:off x="635222" y="1052736"/>
          <a:ext cx="789721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D945746-D079-DB75-6A04-743C3860C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55112"/>
              </p:ext>
            </p:extLst>
          </p:nvPr>
        </p:nvGraphicFramePr>
        <p:xfrm>
          <a:off x="623391" y="5157192"/>
          <a:ext cx="789721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1512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05847FE-EE4A-40C3-D416-7C0A3C10F4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60938"/>
              </p:ext>
            </p:extLst>
          </p:nvPr>
        </p:nvGraphicFramePr>
        <p:xfrm>
          <a:off x="827584" y="1397000"/>
          <a:ext cx="74888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8B41719E-9F0A-1D4B-AB32-19792379CE43}"/>
              </a:ext>
            </a:extLst>
          </p:cNvPr>
          <p:cNvSpPr/>
          <p:nvPr/>
        </p:nvSpPr>
        <p:spPr bwMode="auto">
          <a:xfrm>
            <a:off x="2231740" y="404664"/>
            <a:ext cx="4680520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ОСОБЛИВОСТ</a:t>
            </a:r>
            <a:r>
              <a:rPr kumimoji="0" lang="uk-UA" sz="4400" b="1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І:</a:t>
            </a:r>
            <a:endParaRPr kumimoji="0" lang="ru-RU" sz="4400" b="1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8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882DF7E-BCA7-C2A2-671B-30F011BDE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323"/>
              </p:ext>
            </p:extLst>
          </p:nvPr>
        </p:nvGraphicFramePr>
        <p:xfrm>
          <a:off x="70992" y="0"/>
          <a:ext cx="90730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A989ADF-5E7B-DEF2-074F-D951ABBF1823}"/>
              </a:ext>
            </a:extLst>
          </p:cNvPr>
          <p:cNvSpPr txBox="1"/>
          <p:nvPr/>
        </p:nvSpPr>
        <p:spPr>
          <a:xfrm rot="17784966">
            <a:off x="-381684" y="2134706"/>
            <a:ext cx="5111677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</a:p>
          <a:p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КОНСТРУКТОРА</a:t>
            </a:r>
          </a:p>
          <a:p>
            <a:r>
              <a:rPr lang="uk-UA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музкерівником</a:t>
            </a:r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6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94837"/>
          </a:xfrm>
          <a:prstGeom prst="rect">
            <a:avLst/>
          </a:prstGeom>
          <a:gradFill>
            <a:gsLst>
              <a:gs pos="2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82"/>
          <p:cNvSpPr>
            <a:spLocks/>
          </p:cNvSpPr>
          <p:nvPr/>
        </p:nvSpPr>
        <p:spPr bwMode="auto">
          <a:xfrm>
            <a:off x="822960" y="5486400"/>
            <a:ext cx="2103120" cy="1282904"/>
          </a:xfrm>
          <a:custGeom>
            <a:avLst/>
            <a:gdLst/>
            <a:ahLst/>
            <a:cxnLst>
              <a:cxn ang="0">
                <a:pos x="697" y="418"/>
              </a:cxn>
              <a:cxn ang="0">
                <a:pos x="697" y="196"/>
              </a:cxn>
              <a:cxn ang="0">
                <a:pos x="0" y="0"/>
              </a:cxn>
              <a:cxn ang="0">
                <a:pos x="55" y="229"/>
              </a:cxn>
              <a:cxn ang="0">
                <a:pos x="697" y="418"/>
              </a:cxn>
            </a:cxnLst>
            <a:rect l="0" t="0" r="r" b="b"/>
            <a:pathLst>
              <a:path w="697" h="418">
                <a:moveTo>
                  <a:pt x="697" y="418"/>
                </a:moveTo>
                <a:lnTo>
                  <a:pt x="697" y="196"/>
                </a:lnTo>
                <a:lnTo>
                  <a:pt x="0" y="0"/>
                </a:lnTo>
                <a:lnTo>
                  <a:pt x="55" y="229"/>
                </a:lnTo>
                <a:lnTo>
                  <a:pt x="697" y="4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</a:schemeClr>
              </a:gs>
              <a:gs pos="55000">
                <a:schemeClr val="bg1">
                  <a:lumMod val="85000"/>
                  <a:alpha val="0"/>
                </a:schemeClr>
              </a:gs>
            </a:gsLst>
            <a:lin ang="636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83"/>
          <p:cNvSpPr>
            <a:spLocks/>
          </p:cNvSpPr>
          <p:nvPr/>
        </p:nvSpPr>
        <p:spPr bwMode="auto">
          <a:xfrm>
            <a:off x="2925597" y="5477014"/>
            <a:ext cx="2097253" cy="1257749"/>
          </a:xfrm>
          <a:custGeom>
            <a:avLst/>
            <a:gdLst/>
            <a:ahLst/>
            <a:cxnLst>
              <a:cxn ang="0">
                <a:pos x="0" y="418"/>
              </a:cxn>
              <a:cxn ang="0">
                <a:pos x="0" y="196"/>
              </a:cxn>
              <a:cxn ang="0">
                <a:pos x="697" y="0"/>
              </a:cxn>
              <a:cxn ang="0">
                <a:pos x="643" y="229"/>
              </a:cxn>
              <a:cxn ang="0">
                <a:pos x="0" y="418"/>
              </a:cxn>
            </a:cxnLst>
            <a:rect l="0" t="0" r="r" b="b"/>
            <a:pathLst>
              <a:path w="697" h="418">
                <a:moveTo>
                  <a:pt x="0" y="418"/>
                </a:moveTo>
                <a:lnTo>
                  <a:pt x="0" y="196"/>
                </a:lnTo>
                <a:lnTo>
                  <a:pt x="697" y="0"/>
                </a:lnTo>
                <a:lnTo>
                  <a:pt x="643" y="229"/>
                </a:lnTo>
                <a:lnTo>
                  <a:pt x="0" y="4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</a:schemeClr>
              </a:gs>
              <a:gs pos="55000">
                <a:schemeClr val="bg1">
                  <a:lumMod val="85000"/>
                  <a:alpha val="0"/>
                </a:schemeClr>
              </a:gs>
            </a:gsLst>
            <a:lin ang="42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7924" y="4738772"/>
            <a:ext cx="531857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13556" y="3124200"/>
            <a:ext cx="5392244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1778" y="2276872"/>
            <a:ext cx="4590354" cy="833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2971800" y="3014412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2971800" y="4579403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2971800" y="3841455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74465" y="2522512"/>
            <a:ext cx="4198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ОРГАНІЗАЦІЯ ЦІЛЕСПРЯМОВАНОЇ СИСТЕМИ НАВЧАННЯ</a:t>
            </a:r>
            <a:endParaRPr lang="en-US" altLang="ko-KR" sz="1800" b="1" kern="0" dirty="0">
              <a:solidFill>
                <a:schemeClr val="bg2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09888" y="3114675"/>
            <a:ext cx="5392244" cy="20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14651" y="4188797"/>
            <a:ext cx="5392244" cy="2203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14650" y="5257800"/>
            <a:ext cx="5392244" cy="229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11960" y="3559582"/>
            <a:ext cx="446449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ВИКОРИСТАННЯ В НАВЧАННІ КОНСТРУКТОРСЬКОГО МАТЕРІАЛУ, ЩО МАЄ ПРОСТІ НЕ ТРУДОМІСТКІ СПОСОБИ КРІПЛЕННЯ </a:t>
            </a:r>
            <a:endParaRPr lang="en-US" altLang="ko-KR" sz="1600" b="1" kern="0" dirty="0">
              <a:solidFill>
                <a:schemeClr val="bg2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4008" y="473877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ОРГАНІЗАЦІЯ КОНСТРУЮВАННЯ В ТІСНОМУ ВЗАЄМОЗВ'ЯЗКУ З ІНШИМИ ВИДАМИ ДИТЯЧОЇ ДІЯЛЬНОСТІ</a:t>
            </a:r>
            <a:endParaRPr lang="en-US" altLang="ko-KR" sz="1800" b="1" kern="0" dirty="0">
              <a:solidFill>
                <a:schemeClr val="bg2"/>
              </a:solidFill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sp>
        <p:nvSpPr>
          <p:cNvPr id="20" name="Freeform 58"/>
          <p:cNvSpPr>
            <a:spLocks/>
          </p:cNvSpPr>
          <p:nvPr/>
        </p:nvSpPr>
        <p:spPr bwMode="auto">
          <a:xfrm>
            <a:off x="813240" y="4929693"/>
            <a:ext cx="4201083" cy="1166307"/>
          </a:xfrm>
          <a:custGeom>
            <a:avLst/>
            <a:gdLst/>
            <a:ahLst/>
            <a:cxnLst>
              <a:cxn ang="0">
                <a:pos x="1412" y="191"/>
              </a:cxn>
              <a:cxn ang="0">
                <a:pos x="706" y="392"/>
              </a:cxn>
              <a:cxn ang="0">
                <a:pos x="0" y="191"/>
              </a:cxn>
              <a:cxn ang="0">
                <a:pos x="706" y="0"/>
              </a:cxn>
              <a:cxn ang="0">
                <a:pos x="1412" y="191"/>
              </a:cxn>
            </a:cxnLst>
            <a:rect l="0" t="0" r="r" b="b"/>
            <a:pathLst>
              <a:path w="1412" h="392">
                <a:moveTo>
                  <a:pt x="1412" y="191"/>
                </a:moveTo>
                <a:lnTo>
                  <a:pt x="706" y="392"/>
                </a:lnTo>
                <a:lnTo>
                  <a:pt x="0" y="191"/>
                </a:lnTo>
                <a:lnTo>
                  <a:pt x="706" y="0"/>
                </a:lnTo>
                <a:lnTo>
                  <a:pt x="1412" y="19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9"/>
          <p:cNvSpPr>
            <a:spLocks/>
          </p:cNvSpPr>
          <p:nvPr/>
        </p:nvSpPr>
        <p:spPr bwMode="auto">
          <a:xfrm>
            <a:off x="1289283" y="4051989"/>
            <a:ext cx="3246022" cy="898533"/>
          </a:xfrm>
          <a:custGeom>
            <a:avLst/>
            <a:gdLst/>
            <a:ahLst/>
            <a:cxnLst>
              <a:cxn ang="0">
                <a:pos x="1091" y="146"/>
              </a:cxn>
              <a:cxn ang="0">
                <a:pos x="546" y="302"/>
              </a:cxn>
              <a:cxn ang="0">
                <a:pos x="0" y="146"/>
              </a:cxn>
              <a:cxn ang="0">
                <a:pos x="546" y="0"/>
              </a:cxn>
              <a:cxn ang="0">
                <a:pos x="1091" y="146"/>
              </a:cxn>
            </a:cxnLst>
            <a:rect l="0" t="0" r="r" b="b"/>
            <a:pathLst>
              <a:path w="1091" h="302">
                <a:moveTo>
                  <a:pt x="1091" y="146"/>
                </a:moveTo>
                <a:lnTo>
                  <a:pt x="546" y="302"/>
                </a:lnTo>
                <a:lnTo>
                  <a:pt x="0" y="146"/>
                </a:lnTo>
                <a:lnTo>
                  <a:pt x="546" y="0"/>
                </a:lnTo>
                <a:lnTo>
                  <a:pt x="1091" y="14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60"/>
          <p:cNvSpPr>
            <a:spLocks/>
          </p:cNvSpPr>
          <p:nvPr/>
        </p:nvSpPr>
        <p:spPr bwMode="auto">
          <a:xfrm>
            <a:off x="1774253" y="3242716"/>
            <a:ext cx="2276083" cy="633734"/>
          </a:xfrm>
          <a:custGeom>
            <a:avLst/>
            <a:gdLst/>
            <a:ahLst/>
            <a:cxnLst>
              <a:cxn ang="0">
                <a:pos x="765" y="104"/>
              </a:cxn>
              <a:cxn ang="0">
                <a:pos x="383" y="213"/>
              </a:cxn>
              <a:cxn ang="0">
                <a:pos x="0" y="104"/>
              </a:cxn>
              <a:cxn ang="0">
                <a:pos x="383" y="0"/>
              </a:cxn>
              <a:cxn ang="0">
                <a:pos x="765" y="104"/>
              </a:cxn>
            </a:cxnLst>
            <a:rect l="0" t="0" r="r" b="b"/>
            <a:pathLst>
              <a:path w="765" h="213">
                <a:moveTo>
                  <a:pt x="765" y="104"/>
                </a:moveTo>
                <a:lnTo>
                  <a:pt x="383" y="213"/>
                </a:lnTo>
                <a:lnTo>
                  <a:pt x="0" y="104"/>
                </a:lnTo>
                <a:lnTo>
                  <a:pt x="383" y="0"/>
                </a:lnTo>
                <a:lnTo>
                  <a:pt x="765" y="10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1"/>
          <p:cNvSpPr>
            <a:spLocks/>
          </p:cNvSpPr>
          <p:nvPr/>
        </p:nvSpPr>
        <p:spPr bwMode="auto">
          <a:xfrm>
            <a:off x="1289283" y="4403072"/>
            <a:ext cx="3260898" cy="898533"/>
          </a:xfrm>
          <a:custGeom>
            <a:avLst/>
            <a:gdLst/>
            <a:ahLst/>
            <a:cxnLst>
              <a:cxn ang="0">
                <a:pos x="1096" y="146"/>
              </a:cxn>
              <a:cxn ang="0">
                <a:pos x="551" y="302"/>
              </a:cxn>
              <a:cxn ang="0">
                <a:pos x="0" y="146"/>
              </a:cxn>
              <a:cxn ang="0">
                <a:pos x="548" y="0"/>
              </a:cxn>
              <a:cxn ang="0">
                <a:pos x="1096" y="146"/>
              </a:cxn>
            </a:cxnLst>
            <a:rect l="0" t="0" r="r" b="b"/>
            <a:pathLst>
              <a:path w="1096" h="302">
                <a:moveTo>
                  <a:pt x="1096" y="146"/>
                </a:moveTo>
                <a:lnTo>
                  <a:pt x="551" y="302"/>
                </a:lnTo>
                <a:lnTo>
                  <a:pt x="0" y="146"/>
                </a:lnTo>
                <a:lnTo>
                  <a:pt x="548" y="0"/>
                </a:lnTo>
                <a:lnTo>
                  <a:pt x="1096" y="14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2919731" y="4837461"/>
            <a:ext cx="2109469" cy="1252591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0" y="154"/>
              </a:cxn>
              <a:cxn ang="0">
                <a:pos x="0" y="421"/>
              </a:cxn>
              <a:cxn ang="0">
                <a:pos x="0" y="421"/>
              </a:cxn>
              <a:cxn ang="0">
                <a:pos x="709" y="222"/>
              </a:cxn>
              <a:cxn ang="0">
                <a:pos x="546" y="0"/>
              </a:cxn>
              <a:cxn ang="0">
                <a:pos x="0" y="154"/>
              </a:cxn>
            </a:cxnLst>
            <a:rect l="0" t="0" r="r" b="b"/>
            <a:pathLst>
              <a:path w="709" h="421">
                <a:moveTo>
                  <a:pt x="0" y="154"/>
                </a:moveTo>
                <a:lnTo>
                  <a:pt x="0" y="154"/>
                </a:lnTo>
                <a:lnTo>
                  <a:pt x="0" y="421"/>
                </a:lnTo>
                <a:lnTo>
                  <a:pt x="0" y="421"/>
                </a:lnTo>
                <a:lnTo>
                  <a:pt x="709" y="222"/>
                </a:lnTo>
                <a:lnTo>
                  <a:pt x="546" y="0"/>
                </a:lnTo>
                <a:lnTo>
                  <a:pt x="0" y="15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64"/>
          <p:cNvSpPr>
            <a:spLocks/>
          </p:cNvSpPr>
          <p:nvPr/>
        </p:nvSpPr>
        <p:spPr bwMode="auto">
          <a:xfrm>
            <a:off x="813240" y="4837461"/>
            <a:ext cx="2106491" cy="1252591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0" y="222"/>
              </a:cxn>
              <a:cxn ang="0">
                <a:pos x="708" y="421"/>
              </a:cxn>
              <a:cxn ang="0">
                <a:pos x="708" y="154"/>
              </a:cxn>
              <a:cxn ang="0">
                <a:pos x="163" y="0"/>
              </a:cxn>
            </a:cxnLst>
            <a:rect l="0" t="0" r="r" b="b"/>
            <a:pathLst>
              <a:path w="708" h="421">
                <a:moveTo>
                  <a:pt x="163" y="0"/>
                </a:moveTo>
                <a:lnTo>
                  <a:pt x="0" y="222"/>
                </a:lnTo>
                <a:lnTo>
                  <a:pt x="708" y="421"/>
                </a:lnTo>
                <a:lnTo>
                  <a:pt x="708" y="154"/>
                </a:lnTo>
                <a:lnTo>
                  <a:pt x="16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66"/>
          <p:cNvSpPr>
            <a:spLocks/>
          </p:cNvSpPr>
          <p:nvPr/>
        </p:nvSpPr>
        <p:spPr bwMode="auto">
          <a:xfrm>
            <a:off x="2917826" y="3816350"/>
            <a:ext cx="1600199" cy="1143000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0" y="109"/>
              </a:cxn>
              <a:cxn ang="0">
                <a:pos x="0" y="109"/>
              </a:cxn>
              <a:cxn ang="0">
                <a:pos x="0" y="376"/>
              </a:cxn>
              <a:cxn ang="0">
                <a:pos x="0" y="376"/>
              </a:cxn>
              <a:cxn ang="0">
                <a:pos x="546" y="222"/>
              </a:cxn>
              <a:cxn ang="0">
                <a:pos x="517" y="182"/>
              </a:cxn>
              <a:cxn ang="0">
                <a:pos x="383" y="0"/>
              </a:cxn>
            </a:cxnLst>
            <a:rect l="0" t="0" r="r" b="b"/>
            <a:pathLst>
              <a:path w="546" h="376">
                <a:moveTo>
                  <a:pt x="383" y="0"/>
                </a:moveTo>
                <a:lnTo>
                  <a:pt x="0" y="109"/>
                </a:lnTo>
                <a:lnTo>
                  <a:pt x="0" y="109"/>
                </a:lnTo>
                <a:lnTo>
                  <a:pt x="0" y="376"/>
                </a:lnTo>
                <a:lnTo>
                  <a:pt x="0" y="376"/>
                </a:lnTo>
                <a:lnTo>
                  <a:pt x="546" y="222"/>
                </a:lnTo>
                <a:lnTo>
                  <a:pt x="517" y="182"/>
                </a:lnTo>
                <a:lnTo>
                  <a:pt x="38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1298210" y="3825868"/>
            <a:ext cx="1621523" cy="1118702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28" y="182"/>
              </a:cxn>
              <a:cxn ang="0">
                <a:pos x="0" y="222"/>
              </a:cxn>
              <a:cxn ang="0">
                <a:pos x="545" y="376"/>
              </a:cxn>
              <a:cxn ang="0">
                <a:pos x="545" y="109"/>
              </a:cxn>
              <a:cxn ang="0">
                <a:pos x="163" y="0"/>
              </a:cxn>
            </a:cxnLst>
            <a:rect l="0" t="0" r="r" b="b"/>
            <a:pathLst>
              <a:path w="545" h="376">
                <a:moveTo>
                  <a:pt x="163" y="0"/>
                </a:moveTo>
                <a:lnTo>
                  <a:pt x="28" y="182"/>
                </a:lnTo>
                <a:lnTo>
                  <a:pt x="0" y="222"/>
                </a:lnTo>
                <a:lnTo>
                  <a:pt x="545" y="376"/>
                </a:lnTo>
                <a:lnTo>
                  <a:pt x="545" y="109"/>
                </a:lnTo>
                <a:lnTo>
                  <a:pt x="16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reeform 69"/>
          <p:cNvSpPr>
            <a:spLocks/>
          </p:cNvSpPr>
          <p:nvPr/>
        </p:nvSpPr>
        <p:spPr bwMode="auto">
          <a:xfrm>
            <a:off x="1783178" y="3522392"/>
            <a:ext cx="2267156" cy="627783"/>
          </a:xfrm>
          <a:custGeom>
            <a:avLst/>
            <a:gdLst/>
            <a:ahLst/>
            <a:cxnLst>
              <a:cxn ang="0">
                <a:pos x="762" y="102"/>
              </a:cxn>
              <a:cxn ang="0">
                <a:pos x="380" y="211"/>
              </a:cxn>
              <a:cxn ang="0">
                <a:pos x="0" y="102"/>
              </a:cxn>
              <a:cxn ang="0">
                <a:pos x="380" y="0"/>
              </a:cxn>
              <a:cxn ang="0">
                <a:pos x="762" y="102"/>
              </a:cxn>
            </a:cxnLst>
            <a:rect l="0" t="0" r="r" b="b"/>
            <a:pathLst>
              <a:path w="762" h="211">
                <a:moveTo>
                  <a:pt x="762" y="102"/>
                </a:moveTo>
                <a:lnTo>
                  <a:pt x="380" y="211"/>
                </a:lnTo>
                <a:lnTo>
                  <a:pt x="0" y="102"/>
                </a:lnTo>
                <a:lnTo>
                  <a:pt x="380" y="0"/>
                </a:lnTo>
                <a:lnTo>
                  <a:pt x="762" y="10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>
            <a:off x="2907792" y="1980600"/>
            <a:ext cx="1139529" cy="18863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4"/>
              </a:cxn>
              <a:cxn ang="0">
                <a:pos x="0" y="634"/>
              </a:cxn>
              <a:cxn ang="0">
                <a:pos x="383" y="5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83" h="634">
                <a:moveTo>
                  <a:pt x="0" y="0"/>
                </a:moveTo>
                <a:lnTo>
                  <a:pt x="0" y="634"/>
                </a:lnTo>
                <a:lnTo>
                  <a:pt x="0" y="634"/>
                </a:lnTo>
                <a:lnTo>
                  <a:pt x="383" y="5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1"/>
          <p:cNvSpPr>
            <a:spLocks/>
          </p:cNvSpPr>
          <p:nvPr/>
        </p:nvSpPr>
        <p:spPr bwMode="auto">
          <a:xfrm>
            <a:off x="1777228" y="1981200"/>
            <a:ext cx="1136554" cy="1886322"/>
          </a:xfrm>
          <a:custGeom>
            <a:avLst/>
            <a:gdLst/>
            <a:ahLst/>
            <a:cxnLst>
              <a:cxn ang="0">
                <a:pos x="0" y="525"/>
              </a:cxn>
              <a:cxn ang="0">
                <a:pos x="382" y="634"/>
              </a:cxn>
              <a:cxn ang="0">
                <a:pos x="382" y="0"/>
              </a:cxn>
              <a:cxn ang="0">
                <a:pos x="0" y="525"/>
              </a:cxn>
            </a:cxnLst>
            <a:rect l="0" t="0" r="r" b="b"/>
            <a:pathLst>
              <a:path w="382" h="634">
                <a:moveTo>
                  <a:pt x="0" y="525"/>
                </a:moveTo>
                <a:lnTo>
                  <a:pt x="382" y="634"/>
                </a:lnTo>
                <a:lnTo>
                  <a:pt x="382" y="0"/>
                </a:lnTo>
                <a:lnTo>
                  <a:pt x="0" y="52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662413">
            <a:off x="2318396" y="31833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 rot="772777">
            <a:off x="2013699" y="4243216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 rot="833528">
            <a:off x="1713649" y="5306391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28700" y="472757"/>
            <a:ext cx="6781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kern="0" dirty="0">
                <a:ea typeface="굴림" charset="-127"/>
                <a:cs typeface="Arial" pitchFamily="34" charset="0"/>
              </a:rPr>
              <a:t>Pyramid </a:t>
            </a:r>
            <a:r>
              <a:rPr lang="en-US" sz="2600" kern="0" dirty="0">
                <a:ea typeface="굴림" charset="-127"/>
                <a:cs typeface="Arial" pitchFamily="34" charset="0"/>
              </a:rPr>
              <a:t>–</a:t>
            </a:r>
            <a:r>
              <a:rPr lang="ru-RU" sz="2600" kern="0" dirty="0">
                <a:ea typeface="굴림" charset="-127"/>
                <a:cs typeface="Arial" pitchFamily="34" charset="0"/>
              </a:rPr>
              <a:t> </a:t>
            </a:r>
            <a:r>
              <a:rPr lang="en-US" sz="2600" kern="0" dirty="0">
                <a:ea typeface="굴림" charset="-127"/>
                <a:cs typeface="Arial" pitchFamily="34" charset="0"/>
              </a:rPr>
              <a:t>Your Text Here – Example Text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382B9-41DC-BAA1-C234-62ED2F7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0404"/>
            <a:ext cx="7438494" cy="1420734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УМОВИ ФОРМУВАННЯ ТВОРЧОСТІ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2CB9C-4BAB-87E7-4D99-82E575F6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1"/>
            <a:ext cx="8424936" cy="2952329"/>
          </a:xfrm>
          <a:solidFill>
            <a:schemeClr val="bg2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є однією з інноваційних технологій, яка допомагає створити нове </a:t>
            </a:r>
            <a:r>
              <a:rPr lang="uk-UA" sz="3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освітньо-розвивальне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середовище, підвищує мотивацію дітей до пізнання нового, сприяє формуванню навичок винахідництва та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експериментування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9A00637-7D80-B258-604E-A468B57A0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4320480" cy="302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0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872952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Головна мета національної дошкільної освіти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59622"/>
              </p:ext>
            </p:extLst>
          </p:nvPr>
        </p:nvGraphicFramePr>
        <p:xfrm>
          <a:off x="914400" y="24384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15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69342C95-AA22-7286-A2FB-5CE1B5E5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32655"/>
            <a:ext cx="6934200" cy="564110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uk-UA" sz="2800" b="1" u="sng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ВИКОРИСТАНІ  ДЖЕРЕЛА:</a:t>
            </a:r>
            <a:r>
              <a:rPr lang="ru-RU" sz="1800" b="1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bg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1800" b="1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Лист </a:t>
            </a:r>
            <a: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МОН про проект </a:t>
            </a:r>
            <a:r>
              <a:rPr lang="ru-RU" sz="1800" b="1" dirty="0" err="1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Сприяння</a:t>
            </a:r>
            <a: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освіті.pdf </a:t>
            </a:r>
            <a:b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1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4"/>
              </a:rPr>
              <a:t>https://3a268e2c4c.cbaul-cdnwnd.com/554e210acd79e51a5b8c80805bd9d422/200000936-5dc1e5ebb8/лист%20МОН%20про%20проект%20Сприяння%20освіті.pdf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uk-UA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«Шість </a:t>
            </a:r>
            <a:r>
              <a:rPr lang="uk-UA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цеглинок» - технологія навчання</a:t>
            </a:r>
            <a: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1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5"/>
              </a:rPr>
              <a:t>https://3a268e2c4c.cbaul-cdnwnd.com/554e210acd79e51a5b8c80805bd9d422/200000935-663626730f/шість%20цеглинок.pdf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uk-UA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Методичний </a:t>
            </a:r>
            <a:r>
              <a:rPr lang="uk-UA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посібник</a:t>
            </a:r>
            <a: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1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6"/>
              </a:rPr>
              <a:t>https://mon.gov.ua/storage/app/media/nova-ukrainska-shkola/LEGO/po-novomu-navchannya-po-inshomu.pdf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lang="uk-UA" sz="1800" b="1" dirty="0" smtClean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Програма </a:t>
            </a:r>
            <a:r>
              <a:rPr lang="uk-UA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«Безмежний світ гри з LEGO»</a:t>
            </a:r>
            <a: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uk-UA" sz="1800" b="1" u="sng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7"/>
              </a:rPr>
              <a:t>https://3a268e2c4c.cbaul-cdnwnd.com/554e210acd79e51a5b8c80805bd9d422/200000934-4578846724/ЛЕГО.pdf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88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69342C95-AA22-7286-A2FB-5CE1B5E5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6934200" cy="305062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uk-UA" altLang="ru-RU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ДЯКУЄМО ЗА УВАГУ!</a:t>
            </a:r>
            <a:endParaRPr lang="ru-RU" sz="9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xmlns="" id="{4F600F27-521F-D4CA-B367-81B8E1354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981200" y="6202362"/>
            <a:ext cx="6934200" cy="4571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ru-RU" sz="1800" dirty="0">
              <a:solidFill>
                <a:srgbClr val="5F5F5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D482BC-4523-EB02-8EC3-714CDCFD9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14" y="3789040"/>
            <a:ext cx="3256886" cy="26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2034927" cy="2376264"/>
          </a:xfrm>
        </p:spPr>
        <p:txBody>
          <a:bodyPr/>
          <a:lstStyle/>
          <a:p>
            <a:pPr algn="ctr"/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  <a:ln w="76200">
            <a:solidFill>
              <a:schemeClr val="accent1"/>
            </a:solidFill>
            <a:prstDash val="dash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перший план виходить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становлення та розвитку самоефективної особистості, здатної власними силами досягти поставлених цілей, бути успішною у різних видах 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986"/>
            <a:ext cx="36191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985E66A9-5677-00DF-5E6B-B0EC93913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6294" y="580913"/>
            <a:ext cx="6631411" cy="715963"/>
          </a:xfrm>
          <a:solidFill>
            <a:schemeClr val="accent5"/>
          </a:solidFill>
          <a:ln w="57150">
            <a:solidFill>
              <a:schemeClr val="tx1"/>
            </a:solidFill>
            <a:prstDash val="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сучасної освіти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C0EFDCC0-BBDB-BC5D-9EE0-400F4EB5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799" y="5661248"/>
            <a:ext cx="7322191" cy="5375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 dirty="0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1FE84E50-792F-86A3-8E93-4F63A5CCE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79858"/>
              </p:ext>
            </p:extLst>
          </p:nvPr>
        </p:nvGraphicFramePr>
        <p:xfrm>
          <a:off x="1367643" y="1379456"/>
          <a:ext cx="6408713" cy="4695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985E66A9-5677-00DF-5E6B-B0EC93913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533401"/>
            <a:ext cx="8784976" cy="3209922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  <a:prstDash val="dash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Важливо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застосовувати сучасні, ефективні стратегії, спрямовані на формування критичного мислення, комунікативних навичок, навичок групової взаємодії та 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креативності</a:t>
            </a:r>
            <a:endParaRPr lang="ru-RU" alt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C0EFDCC0-BBDB-BC5D-9EE0-400F4EB5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1066800" y="5714999"/>
            <a:ext cx="7315200" cy="4571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alt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0FCE22-B548-8DBD-02FE-6F1AD0C7E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65" y="3789042"/>
            <a:ext cx="3620869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01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985E66A9-5677-00DF-5E6B-B0EC93913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2708920"/>
            <a:ext cx="7315200" cy="1296144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-технологія </a:t>
            </a:r>
            <a:r>
              <a:rPr lang="uk-UA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інноваційна технологія, що реалізує підхід «навчання через гру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C0EFDCC0-BBDB-BC5D-9EE0-400F4EB5D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5008" y="404664"/>
            <a:ext cx="7113984" cy="1944216"/>
          </a:xfr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en-US" sz="2400" b="1" i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одна з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найвідоміших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поширених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систем, яка широко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тривимірні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реального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предметно-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ігровому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alt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5684E0-E4C2-A698-2CB1-C67AC07A6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207" y="3429000"/>
            <a:ext cx="5011586" cy="26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05BEE4-7FB1-9984-16DF-0607DD5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5CEF364-6754-48CE-192E-030527DA8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160584"/>
              </p:ext>
            </p:extLst>
          </p:nvPr>
        </p:nvGraphicFramePr>
        <p:xfrm>
          <a:off x="467544" y="332656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CD9DCD-5117-3C83-4609-C4D3AD28A55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751" t="13251" r="2751" b="15350"/>
          <a:stretch>
            <a:fillRect/>
          </a:stretch>
        </p:blipFill>
        <p:spPr>
          <a:xfrm>
            <a:off x="539552" y="3284984"/>
            <a:ext cx="2474440" cy="3115211"/>
          </a:xfrm>
          <a:prstGeom prst="rect">
            <a:avLst/>
          </a:prstGeom>
          <a:solidFill>
            <a:srgbClr val="966E96"/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A881CBA-B049-4286-C558-9511A9E2C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864225"/>
              </p:ext>
            </p:extLst>
          </p:nvPr>
        </p:nvGraphicFramePr>
        <p:xfrm>
          <a:off x="3059832" y="3284984"/>
          <a:ext cx="59504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970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xmlns="" id="{69342C95-AA22-7286-A2FB-5CE1B5E5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6460" y="260648"/>
            <a:ext cx="6863680" cy="3436954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Програма «Безмежний світ гри з LEGO» покликана сприяти всебічному розвитку дошкільника і становленню педагога, який прагне відійти від педагогіки копіювання, шаблонування, практики однієї правильної відповіді і нав’язування дитині свого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бачення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1D9334-C993-FA9F-3802-BC2AD78CC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36" y="4067735"/>
            <a:ext cx="3792528" cy="252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E448C5-DB49-3CBB-9ACE-51FBDBF5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343" y="548680"/>
            <a:ext cx="6984776" cy="859103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СТРУКТУРА ПРОГРАМИ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5FE180A-15FD-A20C-258A-4B5BB8CDE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703304"/>
              </p:ext>
            </p:extLst>
          </p:nvPr>
        </p:nvGraphicFramePr>
        <p:xfrm>
          <a:off x="834988" y="1748984"/>
          <a:ext cx="7474024" cy="340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E90273D-116D-378A-7497-4E29639FD1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132518"/>
              </p:ext>
            </p:extLst>
          </p:nvPr>
        </p:nvGraphicFramePr>
        <p:xfrm>
          <a:off x="834988" y="5212421"/>
          <a:ext cx="7769460" cy="106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535038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808080"/>
      </a:dk2>
      <a:lt2>
        <a:srgbClr val="0037D2"/>
      </a:lt2>
      <a:accent1>
        <a:srgbClr val="1D5EFF"/>
      </a:accent1>
      <a:accent2>
        <a:srgbClr val="058CF0"/>
      </a:accent2>
      <a:accent3>
        <a:srgbClr val="FFFFFF"/>
      </a:accent3>
      <a:accent4>
        <a:srgbClr val="6C6C6C"/>
      </a:accent4>
      <a:accent5>
        <a:srgbClr val="ABB6FF"/>
      </a:accent5>
      <a:accent6>
        <a:srgbClr val="047ED9"/>
      </a:accent6>
      <a:hlink>
        <a:srgbClr val="53CE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8783"/>
        </a:lt2>
        <a:accent1>
          <a:srgbClr val="A39C97"/>
        </a:accent1>
        <a:accent2>
          <a:srgbClr val="B9B1AB"/>
        </a:accent2>
        <a:accent3>
          <a:srgbClr val="FFFFFF"/>
        </a:accent3>
        <a:accent4>
          <a:srgbClr val="404040"/>
        </a:accent4>
        <a:accent5>
          <a:srgbClr val="CECBC9"/>
        </a:accent5>
        <a:accent6>
          <a:srgbClr val="A7A09B"/>
        </a:accent6>
        <a:hlink>
          <a:srgbClr val="F8291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C99565"/>
        </a:lt2>
        <a:accent1>
          <a:srgbClr val="D1A57D"/>
        </a:accent1>
        <a:accent2>
          <a:srgbClr val="E8B688"/>
        </a:accent2>
        <a:accent3>
          <a:srgbClr val="FFFFFF"/>
        </a:accent3>
        <a:accent4>
          <a:srgbClr val="404040"/>
        </a:accent4>
        <a:accent5>
          <a:srgbClr val="E5CFBF"/>
        </a:accent5>
        <a:accent6>
          <a:srgbClr val="D2A57B"/>
        </a:accent6>
        <a:hlink>
          <a:srgbClr val="FFB20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79B904"/>
        </a:lt2>
        <a:accent1>
          <a:srgbClr val="92D707"/>
        </a:accent1>
        <a:accent2>
          <a:srgbClr val="ADCF4D"/>
        </a:accent2>
        <a:accent3>
          <a:srgbClr val="FFFFFF"/>
        </a:accent3>
        <a:accent4>
          <a:srgbClr val="404040"/>
        </a:accent4>
        <a:accent5>
          <a:srgbClr val="C7E8AA"/>
        </a:accent5>
        <a:accent6>
          <a:srgbClr val="9CBB45"/>
        </a:accent6>
        <a:hlink>
          <a:srgbClr val="FFA50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090FF"/>
        </a:lt2>
        <a:accent1>
          <a:srgbClr val="29ADFF"/>
        </a:accent1>
        <a:accent2>
          <a:srgbClr val="33CEFF"/>
        </a:accent2>
        <a:accent3>
          <a:srgbClr val="FFFFFF"/>
        </a:accent3>
        <a:accent4>
          <a:srgbClr val="404040"/>
        </a:accent4>
        <a:accent5>
          <a:srgbClr val="ACD3FF"/>
        </a:accent5>
        <a:accent6>
          <a:srgbClr val="2DBAE7"/>
        </a:accent6>
        <a:hlink>
          <a:srgbClr val="5CE52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3175FD"/>
        </a:lt2>
        <a:accent1>
          <a:srgbClr val="31A4FF"/>
        </a:accent1>
        <a:accent2>
          <a:srgbClr val="1DC9FF"/>
        </a:accent2>
        <a:accent3>
          <a:srgbClr val="FFFFFF"/>
        </a:accent3>
        <a:accent4>
          <a:srgbClr val="404040"/>
        </a:accent4>
        <a:accent5>
          <a:srgbClr val="ADCFFF"/>
        </a:accent5>
        <a:accent6>
          <a:srgbClr val="19B6E7"/>
        </a:accent6>
        <a:hlink>
          <a:srgbClr val="24DFE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powerpoint-templateдб</Template>
  <TotalTime>421</TotalTime>
  <Words>772</Words>
  <Application>Microsoft Office PowerPoint</Application>
  <PresentationFormat>Экран (4:3)</PresentationFormat>
  <Paragraphs>99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powerpoint-template-24</vt:lpstr>
      <vt:lpstr>«LEGO-конструктор як інноваційний ресурс в освітньому просторі закладу дошкільної освіти»</vt:lpstr>
      <vt:lpstr>Головна мета національної дошкільної освіти </vt:lpstr>
      <vt:lpstr>Презентация PowerPoint</vt:lpstr>
      <vt:lpstr>Система сучасної освіти</vt:lpstr>
      <vt:lpstr>Важливо застосовувати сучасні, ефективні стратегії, спрямовані на формування критичного мислення, комунікативних навичок, навичок групової взаємодії та креативності</vt:lpstr>
      <vt:lpstr>LEGO-технологія - інноваційна технологія, що реалізує підхід «навчання через гру»</vt:lpstr>
      <vt:lpstr>Презентация PowerPoint</vt:lpstr>
      <vt:lpstr>Програма «Безмежний світ гри з LEGO» покликана сприяти всебічному розвитку дошкільника і становленню педагога, який прагне відійти від педагогіки копіювання, шаблонування, практики однієї правильної відповіді і нав’язування дитині свого бачення</vt:lpstr>
      <vt:lpstr>СТРУКТУРА ПРОГРАМИ</vt:lpstr>
      <vt:lpstr>ВИДИ КОНСТРУКТОРА LEGO</vt:lpstr>
      <vt:lpstr>Для педагогів дошкільних закладів використання ЛЕГО конструктора є чудовим засобом для всебічного розвитку дошкільників, що забезпечує інтеграцію різних видів діяльності </vt:lpstr>
      <vt:lpstr>Напрямки завдань освітньої діяльності, які вирішуються за допомогою LEGO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УМОВИ ФОРМУВАННЯ ТВОРЧОСТІ</vt:lpstr>
      <vt:lpstr>LEGO є однією з інноваційних технологій, яка допомагає створити нове освітньо-розвивальне середовище, підвищує мотивацію дітей до пізнання нового, сприяє формуванню навичок винахідництва та експериментування </vt:lpstr>
      <vt:lpstr>                ВИКОРИСТАНІ  ДЖЕРЕЛА:   1. Лист МОН про проект Сприяння освіті.pdf  https://3a268e2c4c.cbaul-cdnwnd.com/554e210acd79e51a5b8c80805bd9d422/200000936-5dc1e5ebb8/лист%20МОН%20про%20проект%20Сприяння%20освіті.pdf 2. «Шість цеглинок» - технологія навчання https://3a268e2c4c.cbaul-cdnwnd.com/554e210acd79e51a5b8c80805bd9d422/200000935-663626730f/шість%20цеглинок.pdf 3. Методичний посібник https://mon.gov.ua/storage/app/media/nova-ukrainska-shkola/LEGO/po-novomu-navchannya-po-inshomu.pdf 4. Програма «Безмежний світ гри з LEGO» https://3a268e2c4c.cbaul-cdnwnd.com/554e210acd79e51a5b8c80805bd9d422/200000934-4578846724/ЛЕГО.pdf</vt:lpstr>
      <vt:lpstr>ДЯКУЄМО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«LEGO-конструктор як інноваційний ресурс в освітньому просторі закладу дошкільної освіти»</dc:title>
  <dc:creator>User</dc:creator>
  <cp:lastModifiedBy>Пользователь</cp:lastModifiedBy>
  <cp:revision>86</cp:revision>
  <dcterms:created xsi:type="dcterms:W3CDTF">2023-01-20T16:49:58Z</dcterms:created>
  <dcterms:modified xsi:type="dcterms:W3CDTF">2023-02-09T10:41:47Z</dcterms:modified>
</cp:coreProperties>
</file>